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313" r:id="rId3"/>
    <p:sldId id="314" r:id="rId4"/>
    <p:sldId id="403" r:id="rId5"/>
    <p:sldId id="323" r:id="rId6"/>
    <p:sldId id="555" r:id="rId7"/>
    <p:sldId id="556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5" r:id="rId17"/>
    <p:sldId id="566" r:id="rId18"/>
    <p:sldId id="567" r:id="rId19"/>
    <p:sldId id="568" r:id="rId20"/>
    <p:sldId id="569" r:id="rId21"/>
    <p:sldId id="571" r:id="rId22"/>
    <p:sldId id="572" r:id="rId23"/>
    <p:sldId id="573" r:id="rId24"/>
    <p:sldId id="574" r:id="rId25"/>
    <p:sldId id="575" r:id="rId26"/>
    <p:sldId id="576" r:id="rId27"/>
    <p:sldId id="577" r:id="rId28"/>
    <p:sldId id="524" r:id="rId29"/>
    <p:sldId id="578" r:id="rId30"/>
    <p:sldId id="579" r:id="rId31"/>
    <p:sldId id="580" r:id="rId32"/>
    <p:sldId id="588" r:id="rId33"/>
    <p:sldId id="274" r:id="rId34"/>
    <p:sldId id="298" r:id="rId35"/>
    <p:sldId id="29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712" autoAdjust="0"/>
  </p:normalViewPr>
  <p:slideViewPr>
    <p:cSldViewPr>
      <p:cViewPr varScale="1">
        <p:scale>
          <a:sx n="68" d="100"/>
          <a:sy n="68" d="100"/>
        </p:scale>
        <p:origin x="5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07BCF96F-5A66-4F59-B598-C066D4CF353D}"/>
    <pc:docChg chg="undo custSel addSld delSld modSld sldOrd">
      <pc:chgData name="Wittman, Barry" userId="bff186cd-6ce8-41ba-8e8c-e85cdef216de" providerId="ADAL" clId="{07BCF96F-5A66-4F59-B598-C066D4CF353D}" dt="2026-02-08T16:19:30.201" v="901"/>
      <pc:docMkLst>
        <pc:docMk/>
      </pc:docMkLst>
      <pc:sldChg chg="modSp modAnim">
        <pc:chgData name="Wittman, Barry" userId="bff186cd-6ce8-41ba-8e8c-e85cdef216de" providerId="ADAL" clId="{07BCF96F-5A66-4F59-B598-C066D4CF353D}" dt="2026-02-08T16:19:14.012" v="900" actId="20577"/>
        <pc:sldMkLst>
          <pc:docMk/>
          <pc:sldMk cId="0" sldId="297"/>
        </pc:sldMkLst>
        <pc:spChg chg="mod">
          <ac:chgData name="Wittman, Barry" userId="bff186cd-6ce8-41ba-8e8c-e85cdef216de" providerId="ADAL" clId="{07BCF96F-5A66-4F59-B598-C066D4CF353D}" dt="2026-02-08T16:19:14.012" v="900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19:30.201" v="901"/>
        <pc:sldMkLst>
          <pc:docMk/>
          <pc:sldMk cId="0" sldId="298"/>
        </pc:sldMkLst>
        <pc:spChg chg="mod">
          <ac:chgData name="Wittman, Barry" userId="bff186cd-6ce8-41ba-8e8c-e85cdef216de" providerId="ADAL" clId="{07BCF96F-5A66-4F59-B598-C066D4CF353D}" dt="2026-02-08T16:19:30.201" v="901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33:40.391" v="163"/>
        <pc:sldMkLst>
          <pc:docMk/>
          <pc:sldMk cId="0" sldId="323"/>
        </pc:sldMkLst>
        <pc:spChg chg="mod">
          <ac:chgData name="Wittman, Barry" userId="bff186cd-6ce8-41ba-8e8c-e85cdef216de" providerId="ADAL" clId="{07BCF96F-5A66-4F59-B598-C066D4CF353D}" dt="2026-02-08T15:33:08.830" v="162" actId="20577"/>
          <ac:spMkLst>
            <pc:docMk/>
            <pc:sldMk cId="0" sldId="323"/>
            <ac:spMk id="5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44:25.039" v="239" actId="16959"/>
        <pc:sldMkLst>
          <pc:docMk/>
          <pc:sldMk cId="3414733429" sldId="524"/>
        </pc:sldMkLst>
        <pc:spChg chg="mod">
          <ac:chgData name="Wittman, Barry" userId="bff186cd-6ce8-41ba-8e8c-e85cdef216de" providerId="ADAL" clId="{07BCF96F-5A66-4F59-B598-C066D4CF353D}" dt="2026-02-08T15:44:25.039" v="239" actId="16959"/>
          <ac:spMkLst>
            <pc:docMk/>
            <pc:sldMk cId="3414733429" sldId="524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07BCF96F-5A66-4F59-B598-C066D4CF353D}" dt="2026-02-08T15:33:57.954" v="175" actId="2696"/>
        <pc:sldMkLst>
          <pc:docMk/>
          <pc:sldMk cId="767474828" sldId="525"/>
        </pc:sldMkLst>
      </pc:sldChg>
      <pc:sldChg chg="del">
        <pc:chgData name="Wittman, Barry" userId="bff186cd-6ce8-41ba-8e8c-e85cdef216de" providerId="ADAL" clId="{07BCF96F-5A66-4F59-B598-C066D4CF353D}" dt="2026-02-08T15:33:57.954" v="174" actId="2696"/>
        <pc:sldMkLst>
          <pc:docMk/>
          <pc:sldMk cId="3384207369" sldId="526"/>
        </pc:sldMkLst>
      </pc:sldChg>
      <pc:sldChg chg="del">
        <pc:chgData name="Wittman, Barry" userId="bff186cd-6ce8-41ba-8e8c-e85cdef216de" providerId="ADAL" clId="{07BCF96F-5A66-4F59-B598-C066D4CF353D}" dt="2026-02-08T15:33:57.720" v="173" actId="2696"/>
        <pc:sldMkLst>
          <pc:docMk/>
          <pc:sldMk cId="2840715489" sldId="527"/>
        </pc:sldMkLst>
      </pc:sldChg>
      <pc:sldChg chg="del">
        <pc:chgData name="Wittman, Barry" userId="bff186cd-6ce8-41ba-8e8c-e85cdef216de" providerId="ADAL" clId="{07BCF96F-5A66-4F59-B598-C066D4CF353D}" dt="2026-02-08T15:33:57.548" v="172" actId="2696"/>
        <pc:sldMkLst>
          <pc:docMk/>
          <pc:sldMk cId="1257379037" sldId="528"/>
        </pc:sldMkLst>
      </pc:sldChg>
      <pc:sldChg chg="del">
        <pc:chgData name="Wittman, Barry" userId="bff186cd-6ce8-41ba-8e8c-e85cdef216de" providerId="ADAL" clId="{07BCF96F-5A66-4F59-B598-C066D4CF353D}" dt="2026-02-08T15:33:57.345" v="171" actId="2696"/>
        <pc:sldMkLst>
          <pc:docMk/>
          <pc:sldMk cId="1346339596" sldId="529"/>
        </pc:sldMkLst>
      </pc:sldChg>
      <pc:sldChg chg="del">
        <pc:chgData name="Wittman, Barry" userId="bff186cd-6ce8-41ba-8e8c-e85cdef216de" providerId="ADAL" clId="{07BCF96F-5A66-4F59-B598-C066D4CF353D}" dt="2026-02-08T15:33:57.095" v="170" actId="2696"/>
        <pc:sldMkLst>
          <pc:docMk/>
          <pc:sldMk cId="3501501321" sldId="530"/>
        </pc:sldMkLst>
      </pc:sldChg>
      <pc:sldChg chg="del">
        <pc:chgData name="Wittman, Barry" userId="bff186cd-6ce8-41ba-8e8c-e85cdef216de" providerId="ADAL" clId="{07BCF96F-5A66-4F59-B598-C066D4CF353D}" dt="2026-02-08T15:33:57.095" v="169" actId="2696"/>
        <pc:sldMkLst>
          <pc:docMk/>
          <pc:sldMk cId="964823644" sldId="531"/>
        </pc:sldMkLst>
      </pc:sldChg>
      <pc:sldChg chg="del">
        <pc:chgData name="Wittman, Barry" userId="bff186cd-6ce8-41ba-8e8c-e85cdef216de" providerId="ADAL" clId="{07BCF96F-5A66-4F59-B598-C066D4CF353D}" dt="2026-02-08T15:33:57.095" v="168" actId="2696"/>
        <pc:sldMkLst>
          <pc:docMk/>
          <pc:sldMk cId="1284267127" sldId="532"/>
        </pc:sldMkLst>
      </pc:sldChg>
      <pc:sldChg chg="del">
        <pc:chgData name="Wittman, Barry" userId="bff186cd-6ce8-41ba-8e8c-e85cdef216de" providerId="ADAL" clId="{07BCF96F-5A66-4F59-B598-C066D4CF353D}" dt="2026-02-08T15:33:56.923" v="167" actId="2696"/>
        <pc:sldMkLst>
          <pc:docMk/>
          <pc:sldMk cId="3827648913" sldId="533"/>
        </pc:sldMkLst>
      </pc:sldChg>
      <pc:sldChg chg="del">
        <pc:chgData name="Wittman, Barry" userId="bff186cd-6ce8-41ba-8e8c-e85cdef216de" providerId="ADAL" clId="{07BCF96F-5A66-4F59-B598-C066D4CF353D}" dt="2026-02-08T15:33:56.672" v="166" actId="2696"/>
        <pc:sldMkLst>
          <pc:docMk/>
          <pc:sldMk cId="265908510" sldId="534"/>
        </pc:sldMkLst>
      </pc:sldChg>
      <pc:sldChg chg="del">
        <pc:chgData name="Wittman, Barry" userId="bff186cd-6ce8-41ba-8e8c-e85cdef216de" providerId="ADAL" clId="{07BCF96F-5A66-4F59-B598-C066D4CF353D}" dt="2026-02-08T15:33:56.656" v="165" actId="2696"/>
        <pc:sldMkLst>
          <pc:docMk/>
          <pc:sldMk cId="89852870" sldId="535"/>
        </pc:sldMkLst>
      </pc:sldChg>
      <pc:sldChg chg="del">
        <pc:chgData name="Wittman, Barry" userId="bff186cd-6ce8-41ba-8e8c-e85cdef216de" providerId="ADAL" clId="{07BCF96F-5A66-4F59-B598-C066D4CF353D}" dt="2026-02-08T15:33:56.328" v="164" actId="2696"/>
        <pc:sldMkLst>
          <pc:docMk/>
          <pc:sldMk cId="390230574" sldId="536"/>
        </pc:sldMkLst>
      </pc:sldChg>
      <pc:sldChg chg="modSp del">
        <pc:chgData name="Wittman, Barry" userId="bff186cd-6ce8-41ba-8e8c-e85cdef216de" providerId="ADAL" clId="{07BCF96F-5A66-4F59-B598-C066D4CF353D}" dt="2026-02-08T15:34:33.991" v="194" actId="2696"/>
        <pc:sldMkLst>
          <pc:docMk/>
          <pc:sldMk cId="2067055683" sldId="537"/>
        </pc:sldMkLst>
        <pc:spChg chg="mod">
          <ac:chgData name="Wittman, Barry" userId="bff186cd-6ce8-41ba-8e8c-e85cdef216de" providerId="ADAL" clId="{07BCF96F-5A66-4F59-B598-C066D4CF353D}" dt="2026-02-08T15:34:25.473" v="192" actId="20577"/>
          <ac:spMkLst>
            <pc:docMk/>
            <pc:sldMk cId="2067055683" sldId="537"/>
            <ac:spMk id="4" creationId="{00000000-0000-0000-0000-000000000000}"/>
          </ac:spMkLst>
        </pc:spChg>
      </pc:sldChg>
      <pc:sldChg chg="del">
        <pc:chgData name="Wittman, Barry" userId="bff186cd-6ce8-41ba-8e8c-e85cdef216de" providerId="ADAL" clId="{07BCF96F-5A66-4F59-B598-C066D4CF353D}" dt="2026-02-08T15:34:20.656" v="184" actId="2696"/>
        <pc:sldMkLst>
          <pc:docMk/>
          <pc:sldMk cId="4039170680" sldId="538"/>
        </pc:sldMkLst>
      </pc:sldChg>
      <pc:sldChg chg="del">
        <pc:chgData name="Wittman, Barry" userId="bff186cd-6ce8-41ba-8e8c-e85cdef216de" providerId="ADAL" clId="{07BCF96F-5A66-4F59-B598-C066D4CF353D}" dt="2026-02-08T15:34:20.469" v="183" actId="2696"/>
        <pc:sldMkLst>
          <pc:docMk/>
          <pc:sldMk cId="1726941535" sldId="539"/>
        </pc:sldMkLst>
      </pc:sldChg>
      <pc:sldChg chg="del">
        <pc:chgData name="Wittman, Barry" userId="bff186cd-6ce8-41ba-8e8c-e85cdef216de" providerId="ADAL" clId="{07BCF96F-5A66-4F59-B598-C066D4CF353D}" dt="2026-02-08T15:34:20.453" v="182" actId="2696"/>
        <pc:sldMkLst>
          <pc:docMk/>
          <pc:sldMk cId="1308887368" sldId="540"/>
        </pc:sldMkLst>
      </pc:sldChg>
      <pc:sldChg chg="del">
        <pc:chgData name="Wittman, Barry" userId="bff186cd-6ce8-41ba-8e8c-e85cdef216de" providerId="ADAL" clId="{07BCF96F-5A66-4F59-B598-C066D4CF353D}" dt="2026-02-08T15:34:20.313" v="181" actId="2696"/>
        <pc:sldMkLst>
          <pc:docMk/>
          <pc:sldMk cId="2907044673" sldId="541"/>
        </pc:sldMkLst>
      </pc:sldChg>
      <pc:sldChg chg="del">
        <pc:chgData name="Wittman, Barry" userId="bff186cd-6ce8-41ba-8e8c-e85cdef216de" providerId="ADAL" clId="{07BCF96F-5A66-4F59-B598-C066D4CF353D}" dt="2026-02-08T15:34:20.094" v="180" actId="2696"/>
        <pc:sldMkLst>
          <pc:docMk/>
          <pc:sldMk cId="2088720239" sldId="542"/>
        </pc:sldMkLst>
      </pc:sldChg>
      <pc:sldChg chg="del">
        <pc:chgData name="Wittman, Barry" userId="bff186cd-6ce8-41ba-8e8c-e85cdef216de" providerId="ADAL" clId="{07BCF96F-5A66-4F59-B598-C066D4CF353D}" dt="2026-02-08T15:34:19.953" v="179" actId="2696"/>
        <pc:sldMkLst>
          <pc:docMk/>
          <pc:sldMk cId="283930733" sldId="543"/>
        </pc:sldMkLst>
      </pc:sldChg>
      <pc:sldChg chg="del">
        <pc:chgData name="Wittman, Barry" userId="bff186cd-6ce8-41ba-8e8c-e85cdef216de" providerId="ADAL" clId="{07BCF96F-5A66-4F59-B598-C066D4CF353D}" dt="2026-02-08T15:34:19.781" v="178" actId="2696"/>
        <pc:sldMkLst>
          <pc:docMk/>
          <pc:sldMk cId="1304451559" sldId="544"/>
        </pc:sldMkLst>
      </pc:sldChg>
      <pc:sldChg chg="del">
        <pc:chgData name="Wittman, Barry" userId="bff186cd-6ce8-41ba-8e8c-e85cdef216de" providerId="ADAL" clId="{07BCF96F-5A66-4F59-B598-C066D4CF353D}" dt="2026-02-08T15:34:19.563" v="177" actId="2696"/>
        <pc:sldMkLst>
          <pc:docMk/>
          <pc:sldMk cId="1045097775" sldId="545"/>
        </pc:sldMkLst>
      </pc:sldChg>
      <pc:sldChg chg="del">
        <pc:chgData name="Wittman, Barry" userId="bff186cd-6ce8-41ba-8e8c-e85cdef216de" providerId="ADAL" clId="{07BCF96F-5A66-4F59-B598-C066D4CF353D}" dt="2026-02-08T15:34:19.360" v="176" actId="2696"/>
        <pc:sldMkLst>
          <pc:docMk/>
          <pc:sldMk cId="3834427848" sldId="546"/>
        </pc:sldMkLst>
      </pc:sldChg>
      <pc:sldChg chg="del">
        <pc:chgData name="Wittman, Barry" userId="bff186cd-6ce8-41ba-8e8c-e85cdef216de" providerId="ADAL" clId="{07BCF96F-5A66-4F59-B598-C066D4CF353D}" dt="2026-02-08T15:34:33.975" v="193" actId="2696"/>
        <pc:sldMkLst>
          <pc:docMk/>
          <pc:sldMk cId="1959676609" sldId="547"/>
        </pc:sldMkLst>
      </pc:sldChg>
      <pc:sldChg chg="modSp">
        <pc:chgData name="Wittman, Barry" userId="bff186cd-6ce8-41ba-8e8c-e85cdef216de" providerId="ADAL" clId="{07BCF96F-5A66-4F59-B598-C066D4CF353D}" dt="2026-02-08T15:35:56.888" v="200" actId="1036"/>
        <pc:sldMkLst>
          <pc:docMk/>
          <pc:sldMk cId="3810394255" sldId="559"/>
        </pc:sldMkLst>
        <pc:spChg chg="mod">
          <ac:chgData name="Wittman, Barry" userId="bff186cd-6ce8-41ba-8e8c-e85cdef216de" providerId="ADAL" clId="{07BCF96F-5A66-4F59-B598-C066D4CF353D}" dt="2026-02-08T15:35:56.888" v="200" actId="1036"/>
          <ac:spMkLst>
            <pc:docMk/>
            <pc:sldMk cId="3810394255" sldId="559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35:41.868" v="197" actId="403"/>
        <pc:sldMkLst>
          <pc:docMk/>
          <pc:sldMk cId="3280340020" sldId="560"/>
        </pc:sldMkLst>
        <pc:spChg chg="mod">
          <ac:chgData name="Wittman, Barry" userId="bff186cd-6ce8-41ba-8e8c-e85cdef216de" providerId="ADAL" clId="{07BCF96F-5A66-4F59-B598-C066D4CF353D}" dt="2026-02-08T15:35:41.868" v="197" actId="403"/>
          <ac:spMkLst>
            <pc:docMk/>
            <pc:sldMk cId="3280340020" sldId="560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38:03.628" v="202" actId="16959"/>
        <pc:sldMkLst>
          <pc:docMk/>
          <pc:sldMk cId="884976581" sldId="562"/>
        </pc:sldMkLst>
        <pc:spChg chg="mod">
          <ac:chgData name="Wittman, Barry" userId="bff186cd-6ce8-41ba-8e8c-e85cdef216de" providerId="ADAL" clId="{07BCF96F-5A66-4F59-B598-C066D4CF353D}" dt="2026-02-08T15:38:03.628" v="202" actId="16959"/>
          <ac:spMkLst>
            <pc:docMk/>
            <pc:sldMk cId="884976581" sldId="562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39:22.312" v="204"/>
        <pc:sldMkLst>
          <pc:docMk/>
          <pc:sldMk cId="225726001" sldId="567"/>
        </pc:sldMkLst>
        <pc:spChg chg="mod">
          <ac:chgData name="Wittman, Barry" userId="bff186cd-6ce8-41ba-8e8c-e85cdef216de" providerId="ADAL" clId="{07BCF96F-5A66-4F59-B598-C066D4CF353D}" dt="2026-02-08T15:39:22.312" v="204"/>
          <ac:spMkLst>
            <pc:docMk/>
            <pc:sldMk cId="225726001" sldId="567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39:41.626" v="205" actId="16959"/>
        <pc:sldMkLst>
          <pc:docMk/>
          <pc:sldMk cId="2034503756" sldId="568"/>
        </pc:sldMkLst>
        <pc:spChg chg="mod">
          <ac:chgData name="Wittman, Barry" userId="bff186cd-6ce8-41ba-8e8c-e85cdef216de" providerId="ADAL" clId="{07BCF96F-5A66-4F59-B598-C066D4CF353D}" dt="2026-02-08T15:39:41.626" v="205" actId="16959"/>
          <ac:spMkLst>
            <pc:docMk/>
            <pc:sldMk cId="2034503756" sldId="568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40:05.967" v="210" actId="20577"/>
        <pc:sldMkLst>
          <pc:docMk/>
          <pc:sldMk cId="3591794601" sldId="569"/>
        </pc:sldMkLst>
        <pc:spChg chg="mod">
          <ac:chgData name="Wittman, Barry" userId="bff186cd-6ce8-41ba-8e8c-e85cdef216de" providerId="ADAL" clId="{07BCF96F-5A66-4F59-B598-C066D4CF353D}" dt="2026-02-08T15:40:05.967" v="210" actId="20577"/>
          <ac:spMkLst>
            <pc:docMk/>
            <pc:sldMk cId="3591794601" sldId="569"/>
            <ac:spMk id="2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42:33.165" v="218"/>
        <pc:sldMkLst>
          <pc:docMk/>
          <pc:sldMk cId="3871389654" sldId="576"/>
        </pc:sldMkLst>
        <pc:spChg chg="mod">
          <ac:chgData name="Wittman, Barry" userId="bff186cd-6ce8-41ba-8e8c-e85cdef216de" providerId="ADAL" clId="{07BCF96F-5A66-4F59-B598-C066D4CF353D}" dt="2026-02-08T15:42:33.165" v="218"/>
          <ac:spMkLst>
            <pc:docMk/>
            <pc:sldMk cId="3871389654" sldId="576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43:49.866" v="238"/>
        <pc:sldMkLst>
          <pc:docMk/>
          <pc:sldMk cId="2093207494" sldId="577"/>
        </pc:sldMkLst>
        <pc:spChg chg="mod">
          <ac:chgData name="Wittman, Barry" userId="bff186cd-6ce8-41ba-8e8c-e85cdef216de" providerId="ADAL" clId="{07BCF96F-5A66-4F59-B598-C066D4CF353D}" dt="2026-02-08T15:43:45.517" v="237" actId="114"/>
          <ac:spMkLst>
            <pc:docMk/>
            <pc:sldMk cId="2093207494" sldId="577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45:24.663" v="244" actId="113"/>
        <pc:sldMkLst>
          <pc:docMk/>
          <pc:sldMk cId="3645978183" sldId="578"/>
        </pc:sldMkLst>
        <pc:spChg chg="mod">
          <ac:chgData name="Wittman, Barry" userId="bff186cd-6ce8-41ba-8e8c-e85cdef216de" providerId="ADAL" clId="{07BCF96F-5A66-4F59-B598-C066D4CF353D}" dt="2026-02-08T15:45:24.663" v="244" actId="113"/>
          <ac:spMkLst>
            <pc:docMk/>
            <pc:sldMk cId="3645978183" sldId="57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47:55.670" v="295" actId="20577"/>
        <pc:sldMkLst>
          <pc:docMk/>
          <pc:sldMk cId="1200018984" sldId="579"/>
        </pc:sldMkLst>
        <pc:spChg chg="mod">
          <ac:chgData name="Wittman, Barry" userId="bff186cd-6ce8-41ba-8e8c-e85cdef216de" providerId="ADAL" clId="{07BCF96F-5A66-4F59-B598-C066D4CF353D}" dt="2026-02-08T15:47:55.670" v="295" actId="20577"/>
          <ac:spMkLst>
            <pc:docMk/>
            <pc:sldMk cId="1200018984" sldId="579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49:13.079" v="307"/>
        <pc:sldMkLst>
          <pc:docMk/>
          <pc:sldMk cId="3148032337" sldId="580"/>
        </pc:sldMkLst>
        <pc:spChg chg="mod">
          <ac:chgData name="Wittman, Barry" userId="bff186cd-6ce8-41ba-8e8c-e85cdef216de" providerId="ADAL" clId="{07BCF96F-5A66-4F59-B598-C066D4CF353D}" dt="2026-02-08T15:48:43.149" v="304" actId="20577"/>
          <ac:spMkLst>
            <pc:docMk/>
            <pc:sldMk cId="3148032337" sldId="580"/>
            <ac:spMk id="2" creationId="{00000000-0000-0000-0000-000000000000}"/>
          </ac:spMkLst>
        </pc:spChg>
        <pc:spChg chg="mod">
          <ac:chgData name="Wittman, Barry" userId="bff186cd-6ce8-41ba-8e8c-e85cdef216de" providerId="ADAL" clId="{07BCF96F-5A66-4F59-B598-C066D4CF353D}" dt="2026-02-08T15:49:04.523" v="306"/>
          <ac:spMkLst>
            <pc:docMk/>
            <pc:sldMk cId="3148032337" sldId="580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52:21.902" v="374" actId="20577"/>
        <pc:sldMkLst>
          <pc:docMk/>
          <pc:sldMk cId="2705904981" sldId="581"/>
        </pc:sldMkLst>
        <pc:spChg chg="mod">
          <ac:chgData name="Wittman, Barry" userId="bff186cd-6ce8-41ba-8e8c-e85cdef216de" providerId="ADAL" clId="{07BCF96F-5A66-4F59-B598-C066D4CF353D}" dt="2026-02-08T15:52:21.902" v="374" actId="20577"/>
          <ac:spMkLst>
            <pc:docMk/>
            <pc:sldMk cId="2705904981" sldId="581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58:13.969" v="479" actId="20577"/>
        <pc:sldMkLst>
          <pc:docMk/>
          <pc:sldMk cId="2918006931" sldId="582"/>
        </pc:sldMkLst>
        <pc:spChg chg="mod">
          <ac:chgData name="Wittman, Barry" userId="bff186cd-6ce8-41ba-8e8c-e85cdef216de" providerId="ADAL" clId="{07BCF96F-5A66-4F59-B598-C066D4CF353D}" dt="2026-02-08T15:58:13.969" v="479" actId="20577"/>
          <ac:spMkLst>
            <pc:docMk/>
            <pc:sldMk cId="2918006931" sldId="582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59:29.076" v="506"/>
        <pc:sldMkLst>
          <pc:docMk/>
          <pc:sldMk cId="4227553526" sldId="583"/>
        </pc:sldMkLst>
        <pc:spChg chg="mod">
          <ac:chgData name="Wittman, Barry" userId="bff186cd-6ce8-41ba-8e8c-e85cdef216de" providerId="ADAL" clId="{07BCF96F-5A66-4F59-B598-C066D4CF353D}" dt="2026-02-08T15:59:21.316" v="505" actId="20577"/>
          <ac:spMkLst>
            <pc:docMk/>
            <pc:sldMk cId="4227553526" sldId="58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00:18.148" v="521" actId="20577"/>
        <pc:sldMkLst>
          <pc:docMk/>
          <pc:sldMk cId="4169730451" sldId="584"/>
        </pc:sldMkLst>
        <pc:spChg chg="mod">
          <ac:chgData name="Wittman, Barry" userId="bff186cd-6ce8-41ba-8e8c-e85cdef216de" providerId="ADAL" clId="{07BCF96F-5A66-4F59-B598-C066D4CF353D}" dt="2026-02-08T16:00:18.148" v="521" actId="20577"/>
          <ac:spMkLst>
            <pc:docMk/>
            <pc:sldMk cId="4169730451" sldId="584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03:41.960" v="654"/>
        <pc:sldMkLst>
          <pc:docMk/>
          <pc:sldMk cId="1553930035" sldId="585"/>
        </pc:sldMkLst>
        <pc:spChg chg="mod">
          <ac:chgData name="Wittman, Barry" userId="bff186cd-6ce8-41ba-8e8c-e85cdef216de" providerId="ADAL" clId="{07BCF96F-5A66-4F59-B598-C066D4CF353D}" dt="2026-02-08T16:03:35.389" v="653" actId="20577"/>
          <ac:spMkLst>
            <pc:docMk/>
            <pc:sldMk cId="1553930035" sldId="585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06:22.090" v="698" actId="20577"/>
        <pc:sldMkLst>
          <pc:docMk/>
          <pc:sldMk cId="2903627948" sldId="586"/>
        </pc:sldMkLst>
        <pc:spChg chg="mod">
          <ac:chgData name="Wittman, Barry" userId="bff186cd-6ce8-41ba-8e8c-e85cdef216de" providerId="ADAL" clId="{07BCF96F-5A66-4F59-B598-C066D4CF353D}" dt="2026-02-08T16:06:22.090" v="698" actId="20577"/>
          <ac:spMkLst>
            <pc:docMk/>
            <pc:sldMk cId="2903627948" sldId="58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09:09.480" v="786" actId="20577"/>
        <pc:sldMkLst>
          <pc:docMk/>
          <pc:sldMk cId="1855658265" sldId="587"/>
        </pc:sldMkLst>
        <pc:spChg chg="mod">
          <ac:chgData name="Wittman, Barry" userId="bff186cd-6ce8-41ba-8e8c-e85cdef216de" providerId="ADAL" clId="{07BCF96F-5A66-4F59-B598-C066D4CF353D}" dt="2026-02-08T16:09:09.480" v="786" actId="20577"/>
          <ac:spMkLst>
            <pc:docMk/>
            <pc:sldMk cId="1855658265" sldId="587"/>
            <ac:spMk id="3" creationId="{00000000-0000-0000-0000-000000000000}"/>
          </ac:spMkLst>
        </pc:spChg>
      </pc:sldChg>
      <pc:sldChg chg="modSp add ord">
        <pc:chgData name="Wittman, Barry" userId="bff186cd-6ce8-41ba-8e8c-e85cdef216de" providerId="ADAL" clId="{07BCF96F-5A66-4F59-B598-C066D4CF353D}" dt="2026-02-08T16:14:41.699" v="807" actId="20577"/>
        <pc:sldMkLst>
          <pc:docMk/>
          <pc:sldMk cId="3099936608" sldId="588"/>
        </pc:sldMkLst>
        <pc:spChg chg="mod">
          <ac:chgData name="Wittman, Barry" userId="bff186cd-6ce8-41ba-8e8c-e85cdef216de" providerId="ADAL" clId="{07BCF96F-5A66-4F59-B598-C066D4CF353D}" dt="2026-02-08T16:14:41.699" v="807" actId="20577"/>
          <ac:spMkLst>
            <pc:docMk/>
            <pc:sldMk cId="3099936608" sldId="588"/>
            <ac:spMk id="2" creationId="{8BE7AC2F-0C12-4C35-93C8-BD17D9CCD197}"/>
          </ac:spMkLst>
        </pc:spChg>
      </pc:sldChg>
    </pc:docChg>
  </pc:docChgLst>
  <pc:docChgLst>
    <pc:chgData name="Wittman, Barry" userId="bff186cd-6ce8-41ba-8e8c-e85cdef216de" providerId="ADAL" clId="{08E5F746-5F08-44E1-B1C0-778848F953F5}"/>
    <pc:docChg chg="custSel addSld delSld modSld">
      <pc:chgData name="Wittman, Barry" userId="bff186cd-6ce8-41ba-8e8c-e85cdef216de" providerId="ADAL" clId="{08E5F746-5F08-44E1-B1C0-778848F953F5}" dt="2026-02-02T18:56:42.492" v="567" actId="20577"/>
      <pc:docMkLst>
        <pc:docMk/>
      </pc:docMkLst>
      <pc:sldChg chg="modSp">
        <pc:chgData name="Wittman, Barry" userId="bff186cd-6ce8-41ba-8e8c-e85cdef216de" providerId="ADAL" clId="{08E5F746-5F08-44E1-B1C0-778848F953F5}" dt="2026-02-02T18:32:49.762" v="8" actId="20577"/>
        <pc:sldMkLst>
          <pc:docMk/>
          <pc:sldMk cId="0" sldId="256"/>
        </pc:sldMkLst>
        <pc:spChg chg="mod">
          <ac:chgData name="Wittman, Barry" userId="bff186cd-6ce8-41ba-8e8c-e85cdef216de" providerId="ADAL" clId="{08E5F746-5F08-44E1-B1C0-778848F953F5}" dt="2026-02-02T18:32:49.762" v="8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8E5F746-5F08-44E1-B1C0-778848F953F5}" dt="2026-02-02T18:56:42.492" v="567" actId="20577"/>
        <pc:sldMkLst>
          <pc:docMk/>
          <pc:sldMk cId="0" sldId="297"/>
        </pc:sldMkLst>
        <pc:spChg chg="mod">
          <ac:chgData name="Wittman, Barry" userId="bff186cd-6ce8-41ba-8e8c-e85cdef216de" providerId="ADAL" clId="{08E5F746-5F08-44E1-B1C0-778848F953F5}" dt="2026-02-02T18:56:42.492" v="567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8E5F746-5F08-44E1-B1C0-778848F953F5}" dt="2026-02-02T18:56:26.615" v="564" actId="20577"/>
        <pc:sldMkLst>
          <pc:docMk/>
          <pc:sldMk cId="0" sldId="298"/>
        </pc:sldMkLst>
        <pc:spChg chg="mod">
          <ac:chgData name="Wittman, Barry" userId="bff186cd-6ce8-41ba-8e8c-e85cdef216de" providerId="ADAL" clId="{08E5F746-5F08-44E1-B1C0-778848F953F5}" dt="2026-02-02T18:56:26.615" v="564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8E5F746-5F08-44E1-B1C0-778848F953F5}" dt="2026-02-02T18:33:12.062" v="35" actId="20577"/>
        <pc:sldMkLst>
          <pc:docMk/>
          <pc:sldMk cId="0" sldId="313"/>
        </pc:sldMkLst>
        <pc:spChg chg="mod">
          <ac:chgData name="Wittman, Barry" userId="bff186cd-6ce8-41ba-8e8c-e85cdef216de" providerId="ADAL" clId="{08E5F746-5F08-44E1-B1C0-778848F953F5}" dt="2026-02-02T18:33:12.062" v="35" actId="20577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62D27B2C-8304-4490-8D47-9853EB30F051}"/>
    <pc:docChg chg="modSld">
      <pc:chgData name="Wittman, Barry" userId="bff186cd-6ce8-41ba-8e8c-e85cdef216de" providerId="ADAL" clId="{62D27B2C-8304-4490-8D47-9853EB30F051}" dt="2026-01-23T14:05:25.927" v="0" actId="6549"/>
      <pc:docMkLst>
        <pc:docMk/>
      </pc:docMkLst>
      <pc:sldChg chg="modSp modAnim">
        <pc:chgData name="Wittman, Barry" userId="bff186cd-6ce8-41ba-8e8c-e85cdef216de" providerId="ADAL" clId="{62D27B2C-8304-4490-8D47-9853EB30F051}" dt="2026-01-23T14:05:25.927" v="0" actId="6549"/>
        <pc:sldMkLst>
          <pc:docMk/>
          <pc:sldMk cId="0" sldId="313"/>
        </pc:sldMkLst>
        <pc:spChg chg="mod">
          <ac:chgData name="Wittman, Barry" userId="bff186cd-6ce8-41ba-8e8c-e85cdef216de" providerId="ADAL" clId="{62D27B2C-8304-4490-8D47-9853EB30F051}" dt="2026-01-23T14:05:25.927" v="0" actId="6549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2448C1A6-9CB1-46F6-8BD4-46E1D129AF2D}"/>
    <pc:docChg chg="custSel modSld">
      <pc:chgData name="Wittman, Barry" userId="bff186cd-6ce8-41ba-8e8c-e85cdef216de" providerId="ADAL" clId="{2448C1A6-9CB1-46F6-8BD4-46E1D129AF2D}" dt="2026-02-04T18:55:24.226" v="1026" actId="113"/>
      <pc:docMkLst>
        <pc:docMk/>
      </pc:docMkLst>
      <pc:sldChg chg="modSp modAnim">
        <pc:chgData name="Wittman, Barry" userId="bff186cd-6ce8-41ba-8e8c-e85cdef216de" providerId="ADAL" clId="{2448C1A6-9CB1-46F6-8BD4-46E1D129AF2D}" dt="2026-02-04T18:55:24.226" v="1026" actId="113"/>
        <pc:sldMkLst>
          <pc:docMk/>
          <pc:sldMk cId="0" sldId="297"/>
        </pc:sldMkLst>
        <pc:spChg chg="mod">
          <ac:chgData name="Wittman, Barry" userId="bff186cd-6ce8-41ba-8e8c-e85cdef216de" providerId="ADAL" clId="{2448C1A6-9CB1-46F6-8BD4-46E1D129AF2D}" dt="2026-02-04T18:55:24.226" v="1026" actId="113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55:06.600" v="1000" actId="6549"/>
        <pc:sldMkLst>
          <pc:docMk/>
          <pc:sldMk cId="0" sldId="298"/>
        </pc:sldMkLst>
        <pc:spChg chg="mod">
          <ac:chgData name="Wittman, Barry" userId="bff186cd-6ce8-41ba-8e8c-e85cdef216de" providerId="ADAL" clId="{2448C1A6-9CB1-46F6-8BD4-46E1D129AF2D}" dt="2026-02-04T18:55:06.600" v="1000" actId="6549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17:23.099" v="44"/>
        <pc:sldMkLst>
          <pc:docMk/>
          <pc:sldMk cId="2791961025" sldId="556"/>
        </pc:sldMkLst>
        <pc:spChg chg="mod">
          <ac:chgData name="Wittman, Barry" userId="bff186cd-6ce8-41ba-8e8c-e85cdef216de" providerId="ADAL" clId="{2448C1A6-9CB1-46F6-8BD4-46E1D129AF2D}" dt="2026-02-04T18:17:11.517" v="42"/>
          <ac:spMkLst>
            <pc:docMk/>
            <pc:sldMk cId="2791961025" sldId="556"/>
            <ac:spMk id="3" creationId="{00000000-0000-0000-0000-000000000000}"/>
          </ac:spMkLst>
        </pc:spChg>
      </pc:sldChg>
      <pc:sldChg chg="modAnim">
        <pc:chgData name="Wittman, Barry" userId="bff186cd-6ce8-41ba-8e8c-e85cdef216de" providerId="ADAL" clId="{2448C1A6-9CB1-46F6-8BD4-46E1D129AF2D}" dt="2026-02-04T18:17:47.875" v="45"/>
        <pc:sldMkLst>
          <pc:docMk/>
          <pc:sldMk cId="2404743406" sldId="557"/>
        </pc:sldMkLst>
      </pc:sldChg>
      <pc:sldChg chg="modSp modAnim">
        <pc:chgData name="Wittman, Barry" userId="bff186cd-6ce8-41ba-8e8c-e85cdef216de" providerId="ADAL" clId="{2448C1A6-9CB1-46F6-8BD4-46E1D129AF2D}" dt="2026-02-04T18:22:12.081" v="180" actId="20577"/>
        <pc:sldMkLst>
          <pc:docMk/>
          <pc:sldMk cId="1739669798" sldId="558"/>
        </pc:sldMkLst>
        <pc:spChg chg="mod">
          <ac:chgData name="Wittman, Barry" userId="bff186cd-6ce8-41ba-8e8c-e85cdef216de" providerId="ADAL" clId="{2448C1A6-9CB1-46F6-8BD4-46E1D129AF2D}" dt="2026-02-04T18:22:12.081" v="180" actId="20577"/>
          <ac:spMkLst>
            <pc:docMk/>
            <pc:sldMk cId="1739669798" sldId="55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24:27.208" v="231"/>
        <pc:sldMkLst>
          <pc:docMk/>
          <pc:sldMk cId="3810394255" sldId="559"/>
        </pc:sldMkLst>
        <pc:spChg chg="mod">
          <ac:chgData name="Wittman, Barry" userId="bff186cd-6ce8-41ba-8e8c-e85cdef216de" providerId="ADAL" clId="{2448C1A6-9CB1-46F6-8BD4-46E1D129AF2D}" dt="2026-02-04T18:24:22.136" v="230"/>
          <ac:spMkLst>
            <pc:docMk/>
            <pc:sldMk cId="3810394255" sldId="559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26:26.514" v="282"/>
        <pc:sldMkLst>
          <pc:docMk/>
          <pc:sldMk cId="3280340020" sldId="560"/>
        </pc:sldMkLst>
        <pc:spChg chg="mod">
          <ac:chgData name="Wittman, Barry" userId="bff186cd-6ce8-41ba-8e8c-e85cdef216de" providerId="ADAL" clId="{2448C1A6-9CB1-46F6-8BD4-46E1D129AF2D}" dt="2026-02-04T18:26:19.174" v="280" actId="20577"/>
          <ac:spMkLst>
            <pc:docMk/>
            <pc:sldMk cId="3280340020" sldId="560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28:13.271" v="329" actId="20577"/>
        <pc:sldMkLst>
          <pc:docMk/>
          <pc:sldMk cId="2515653494" sldId="561"/>
        </pc:sldMkLst>
        <pc:spChg chg="mod">
          <ac:chgData name="Wittman, Barry" userId="bff186cd-6ce8-41ba-8e8c-e85cdef216de" providerId="ADAL" clId="{2448C1A6-9CB1-46F6-8BD4-46E1D129AF2D}" dt="2026-02-04T18:28:13.271" v="329" actId="20577"/>
          <ac:spMkLst>
            <pc:docMk/>
            <pc:sldMk cId="2515653494" sldId="561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30:57.629" v="390"/>
        <pc:sldMkLst>
          <pc:docMk/>
          <pc:sldMk cId="884976581" sldId="562"/>
        </pc:sldMkLst>
        <pc:spChg chg="mod">
          <ac:chgData name="Wittman, Barry" userId="bff186cd-6ce8-41ba-8e8c-e85cdef216de" providerId="ADAL" clId="{2448C1A6-9CB1-46F6-8BD4-46E1D129AF2D}" dt="2026-02-04T18:30:48.829" v="389"/>
          <ac:spMkLst>
            <pc:docMk/>
            <pc:sldMk cId="884976581" sldId="562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35:04.699" v="483"/>
        <pc:sldMkLst>
          <pc:docMk/>
          <pc:sldMk cId="1738753430" sldId="563"/>
        </pc:sldMkLst>
        <pc:spChg chg="mod">
          <ac:chgData name="Wittman, Barry" userId="bff186cd-6ce8-41ba-8e8c-e85cdef216de" providerId="ADAL" clId="{2448C1A6-9CB1-46F6-8BD4-46E1D129AF2D}" dt="2026-02-04T18:34:57.361" v="482" actId="27636"/>
          <ac:spMkLst>
            <pc:docMk/>
            <pc:sldMk cId="1738753430" sldId="56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37:12.039" v="552"/>
        <pc:sldMkLst>
          <pc:docMk/>
          <pc:sldMk cId="2925021836" sldId="564"/>
        </pc:sldMkLst>
        <pc:spChg chg="mod">
          <ac:chgData name="Wittman, Barry" userId="bff186cd-6ce8-41ba-8e8c-e85cdef216de" providerId="ADAL" clId="{2448C1A6-9CB1-46F6-8BD4-46E1D129AF2D}" dt="2026-02-04T18:37:07.046" v="551" actId="6549"/>
          <ac:spMkLst>
            <pc:docMk/>
            <pc:sldMk cId="2925021836" sldId="564"/>
            <ac:spMk id="3" creationId="{00000000-0000-0000-0000-000000000000}"/>
          </ac:spMkLst>
        </pc:spChg>
      </pc:sldChg>
      <pc:sldChg chg="addSp delSp modSp delAnim modAnim">
        <pc:chgData name="Wittman, Barry" userId="bff186cd-6ce8-41ba-8e8c-e85cdef216de" providerId="ADAL" clId="{2448C1A6-9CB1-46F6-8BD4-46E1D129AF2D}" dt="2026-02-04T18:43:06.088" v="691" actId="27636"/>
        <pc:sldMkLst>
          <pc:docMk/>
          <pc:sldMk cId="863772023" sldId="565"/>
        </pc:sldMkLst>
        <pc:spChg chg="mod">
          <ac:chgData name="Wittman, Barry" userId="bff186cd-6ce8-41ba-8e8c-e85cdef216de" providerId="ADAL" clId="{2448C1A6-9CB1-46F6-8BD4-46E1D129AF2D}" dt="2026-02-04T18:43:06.088" v="691" actId="27636"/>
          <ac:spMkLst>
            <pc:docMk/>
            <pc:sldMk cId="863772023" sldId="565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38:58.763" v="611" actId="478"/>
          <ac:spMkLst>
            <pc:docMk/>
            <pc:sldMk cId="863772023" sldId="565"/>
            <ac:spMk id="4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39:01.190" v="612" actId="478"/>
          <ac:spMkLst>
            <pc:docMk/>
            <pc:sldMk cId="863772023" sldId="565"/>
            <ac:spMk id="1027" creationId="{00000000-0000-0000-0000-000000000000}"/>
          </ac:spMkLst>
        </pc:spChg>
        <pc:graphicFrameChg chg="del mod replId">
          <ac:chgData name="Wittman, Barry" userId="bff186cd-6ce8-41ba-8e8c-e85cdef216de" providerId="ADAL" clId="{2448C1A6-9CB1-46F6-8BD4-46E1D129AF2D}" dt="2026-02-04T18:38:21.370" v="594"/>
          <ac:graphicFrameMkLst>
            <pc:docMk/>
            <pc:sldMk cId="863772023" sldId="565"/>
            <ac:graphicFrameMk id="5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38:46.069" v="606"/>
          <ac:graphicFrameMkLst>
            <pc:docMk/>
            <pc:sldMk cId="863772023" sldId="565"/>
            <ac:graphicFrameMk id="7" creationId="{00000000-0000-0000-0000-000000000000}"/>
          </ac:graphicFrameMkLst>
        </pc:graphicFrameChg>
      </pc:sldChg>
      <pc:sldChg chg="addSp delSp modSp delAnim modAnim">
        <pc:chgData name="Wittman, Barry" userId="bff186cd-6ce8-41ba-8e8c-e85cdef216de" providerId="ADAL" clId="{2448C1A6-9CB1-46F6-8BD4-46E1D129AF2D}" dt="2026-02-04T18:42:32.074" v="682"/>
        <pc:sldMkLst>
          <pc:docMk/>
          <pc:sldMk cId="3745998599" sldId="566"/>
        </pc:sldMkLst>
        <pc:spChg chg="mod">
          <ac:chgData name="Wittman, Barry" userId="bff186cd-6ce8-41ba-8e8c-e85cdef216de" providerId="ADAL" clId="{2448C1A6-9CB1-46F6-8BD4-46E1D129AF2D}" dt="2026-02-04T18:42:32.074" v="682"/>
          <ac:spMkLst>
            <pc:docMk/>
            <pc:sldMk cId="3745998599" sldId="566"/>
            <ac:spMk id="2" creationId="{00000000-0000-0000-0000-000000000000}"/>
          </ac:spMkLst>
        </pc:spChg>
        <pc:spChg chg="mod">
          <ac:chgData name="Wittman, Barry" userId="bff186cd-6ce8-41ba-8e8c-e85cdef216de" providerId="ADAL" clId="{2448C1A6-9CB1-46F6-8BD4-46E1D129AF2D}" dt="2026-02-04T18:41:42.287" v="680" actId="27636"/>
          <ac:spMkLst>
            <pc:docMk/>
            <pc:sldMk cId="3745998599" sldId="566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0:20.778" v="641" actId="478"/>
          <ac:spMkLst>
            <pc:docMk/>
            <pc:sldMk cId="3745998599" sldId="566"/>
            <ac:spMk id="2050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0:41.628" v="651" actId="478"/>
          <ac:spMkLst>
            <pc:docMk/>
            <pc:sldMk cId="3745998599" sldId="566"/>
            <ac:spMk id="2051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1:22.540" v="671" actId="478"/>
          <ac:spMkLst>
            <pc:docMk/>
            <pc:sldMk cId="3745998599" sldId="566"/>
            <ac:spMk id="205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1:16.334" v="670" actId="478"/>
          <ac:spMkLst>
            <pc:docMk/>
            <pc:sldMk cId="3745998599" sldId="566"/>
            <ac:spMk id="2055" creationId="{00000000-0000-0000-0000-000000000000}"/>
          </ac:spMkLst>
        </pc:spChg>
        <pc:graphicFrameChg chg="del mod replId">
          <ac:chgData name="Wittman, Barry" userId="bff186cd-6ce8-41ba-8e8c-e85cdef216de" providerId="ADAL" clId="{2448C1A6-9CB1-46F6-8BD4-46E1D129AF2D}" dt="2026-02-04T18:40:11.589" v="633"/>
          <ac:graphicFrameMkLst>
            <pc:docMk/>
            <pc:sldMk cId="3745998599" sldId="566"/>
            <ac:graphicFrameMk id="4" creationId="{00000000-0000-0000-0000-000000000000}"/>
          </ac:graphicFrameMkLst>
        </pc:graphicFrameChg>
        <pc:graphicFrameChg chg="del">
          <ac:chgData name="Wittman, Barry" userId="bff186cd-6ce8-41ba-8e8c-e85cdef216de" providerId="ADAL" clId="{2448C1A6-9CB1-46F6-8BD4-46E1D129AF2D}" dt="2026-02-04T18:41:00.043" v="662" actId="478"/>
          <ac:graphicFrameMkLst>
            <pc:docMk/>
            <pc:sldMk cId="3745998599" sldId="566"/>
            <ac:graphicFrameMk id="6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40:36.914" v="649"/>
          <ac:graphicFrameMkLst>
            <pc:docMk/>
            <pc:sldMk cId="3745998599" sldId="566"/>
            <ac:graphicFrameMk id="7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40:49.538" v="656"/>
          <ac:graphicFrameMkLst>
            <pc:docMk/>
            <pc:sldMk cId="3745998599" sldId="566"/>
            <ac:graphicFrameMk id="9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41:07.148" v="664"/>
          <ac:graphicFrameMkLst>
            <pc:docMk/>
            <pc:sldMk cId="3745998599" sldId="566"/>
            <ac:graphicFrameMk id="11" creationId="{00000000-0000-0000-0000-000000000000}"/>
          </ac:graphicFrameMkLst>
        </pc:graphicFrameChg>
      </pc:sldChg>
      <pc:sldChg chg="modSp modAnim">
        <pc:chgData name="Wittman, Barry" userId="bff186cd-6ce8-41ba-8e8c-e85cdef216de" providerId="ADAL" clId="{2448C1A6-9CB1-46F6-8BD4-46E1D129AF2D}" dt="2026-02-04T18:45:10.344" v="740"/>
        <pc:sldMkLst>
          <pc:docMk/>
          <pc:sldMk cId="225726001" sldId="567"/>
        </pc:sldMkLst>
        <pc:spChg chg="mod">
          <ac:chgData name="Wittman, Barry" userId="bff186cd-6ce8-41ba-8e8c-e85cdef216de" providerId="ADAL" clId="{2448C1A6-9CB1-46F6-8BD4-46E1D129AF2D}" dt="2026-02-04T18:45:00.740" v="739" actId="20577"/>
          <ac:spMkLst>
            <pc:docMk/>
            <pc:sldMk cId="225726001" sldId="567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47:31.253" v="803"/>
        <pc:sldMkLst>
          <pc:docMk/>
          <pc:sldMk cId="2034503756" sldId="568"/>
        </pc:sldMkLst>
        <pc:spChg chg="mod">
          <ac:chgData name="Wittman, Barry" userId="bff186cd-6ce8-41ba-8e8c-e85cdef216de" providerId="ADAL" clId="{2448C1A6-9CB1-46F6-8BD4-46E1D129AF2D}" dt="2026-02-04T18:47:23.557" v="802" actId="6549"/>
          <ac:spMkLst>
            <pc:docMk/>
            <pc:sldMk cId="2034503756" sldId="56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49:44.334" v="865"/>
        <pc:sldMkLst>
          <pc:docMk/>
          <pc:sldMk cId="3591794601" sldId="569"/>
        </pc:sldMkLst>
        <pc:spChg chg="mod">
          <ac:chgData name="Wittman, Barry" userId="bff186cd-6ce8-41ba-8e8c-e85cdef216de" providerId="ADAL" clId="{2448C1A6-9CB1-46F6-8BD4-46E1D129AF2D}" dt="2026-02-04T18:49:44.334" v="865"/>
          <ac:spMkLst>
            <pc:docMk/>
            <pc:sldMk cId="3591794601" sldId="569"/>
            <ac:spMk id="3" creationId="{00000000-0000-0000-0000-000000000000}"/>
          </ac:spMkLst>
        </pc:spChg>
      </pc:sldChg>
      <pc:sldChg chg="addSp delSp modSp delAnim modAnim">
        <pc:chgData name="Wittman, Barry" userId="bff186cd-6ce8-41ba-8e8c-e85cdef216de" providerId="ADAL" clId="{2448C1A6-9CB1-46F6-8BD4-46E1D129AF2D}" dt="2026-02-04T18:51:07.181" v="880"/>
        <pc:sldMkLst>
          <pc:docMk/>
          <pc:sldMk cId="2337508245" sldId="574"/>
        </pc:sldMkLst>
        <pc:spChg chg="mod">
          <ac:chgData name="Wittman, Barry" userId="bff186cd-6ce8-41ba-8e8c-e85cdef216de" providerId="ADAL" clId="{2448C1A6-9CB1-46F6-8BD4-46E1D129AF2D}" dt="2026-02-04T18:51:07.181" v="880"/>
          <ac:spMkLst>
            <pc:docMk/>
            <pc:sldMk cId="2337508245" sldId="574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50:44.929" v="873" actId="478"/>
          <ac:spMkLst>
            <pc:docMk/>
            <pc:sldMk cId="2337508245" sldId="574"/>
            <ac:spMk id="4" creationId="{00000000-0000-0000-0000-000000000000}"/>
          </ac:spMkLst>
        </pc:spChg>
        <pc:graphicFrameChg chg="del mod replId">
          <ac:chgData name="Wittman, Barry" userId="bff186cd-6ce8-41ba-8e8c-e85cdef216de" providerId="ADAL" clId="{2448C1A6-9CB1-46F6-8BD4-46E1D129AF2D}" dt="2026-02-04T18:50:31.813" v="868"/>
          <ac:graphicFrameMkLst>
            <pc:docMk/>
            <pc:sldMk cId="2337508245" sldId="574"/>
            <ac:graphicFrameMk id="5" creationId="{00000000-0000-0000-0000-000000000000}"/>
          </ac:graphicFrameMkLst>
        </pc:graphicFrameChg>
      </pc:sldChg>
    </pc:docChg>
  </pc:docChgLst>
  <pc:docChgLst>
    <pc:chgData name="Wittman, Barry" userId="bff186cd-6ce8-41ba-8e8c-e85cdef216de" providerId="ADAL" clId="{6B81FCC9-EF7B-48B6-89E6-C3408D281F12}"/>
    <pc:docChg chg="undo custSel addSld delSld modSld">
      <pc:chgData name="Wittman, Barry" userId="bff186cd-6ce8-41ba-8e8c-e85cdef216de" providerId="ADAL" clId="{6B81FCC9-EF7B-48B6-89E6-C3408D281F12}" dt="2026-01-28T21:27:39.360" v="347"/>
      <pc:docMkLst>
        <pc:docMk/>
      </pc:docMkLst>
      <pc:sldChg chg="modSp">
        <pc:chgData name="Wittman, Barry" userId="bff186cd-6ce8-41ba-8e8c-e85cdef216de" providerId="ADAL" clId="{6B81FCC9-EF7B-48B6-89E6-C3408D281F12}" dt="2026-01-28T20:43:12.083" v="1" actId="20577"/>
        <pc:sldMkLst>
          <pc:docMk/>
          <pc:sldMk cId="0" sldId="256"/>
        </pc:sldMkLst>
        <pc:spChg chg="mod">
          <ac:chgData name="Wittman, Barry" userId="bff186cd-6ce8-41ba-8e8c-e85cdef216de" providerId="ADAL" clId="{6B81FCC9-EF7B-48B6-89E6-C3408D281F12}" dt="2026-01-28T20:43:12.083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02:02.989" v="143" actId="20577"/>
        <pc:sldMkLst>
          <pc:docMk/>
          <pc:sldMk cId="0" sldId="297"/>
        </pc:sldMkLst>
        <pc:spChg chg="mod">
          <ac:chgData name="Wittman, Barry" userId="bff186cd-6ce8-41ba-8e8c-e85cdef216de" providerId="ADAL" clId="{6B81FCC9-EF7B-48B6-89E6-C3408D281F12}" dt="2026-01-28T21:02:02.989" v="143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27:39.360" v="347"/>
        <pc:sldMkLst>
          <pc:docMk/>
          <pc:sldMk cId="0" sldId="298"/>
        </pc:sldMkLst>
        <pc:spChg chg="mod">
          <ac:chgData name="Wittman, Barry" userId="bff186cd-6ce8-41ba-8e8c-e85cdef216de" providerId="ADAL" clId="{6B81FCC9-EF7B-48B6-89E6-C3408D281F12}" dt="2026-01-28T21:27:39.360" v="34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25:58.018" v="346" actId="27636"/>
        <pc:sldMkLst>
          <pc:docMk/>
          <pc:sldMk cId="0" sldId="323"/>
        </pc:sldMkLst>
        <pc:spChg chg="mod">
          <ac:chgData name="Wittman, Barry" userId="bff186cd-6ce8-41ba-8e8c-e85cdef216de" providerId="ADAL" clId="{6B81FCC9-EF7B-48B6-89E6-C3408D281F12}" dt="2026-01-28T21:25:58.018" v="346" actId="27636"/>
          <ac:spMkLst>
            <pc:docMk/>
            <pc:sldMk cId="0" sldId="323"/>
            <ac:spMk id="5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9A9F1373-88D9-4977-B7C6-D1F482155040}"/>
    <pc:docChg chg="custSel addSld delSld modSld">
      <pc:chgData name="Wittman, Barry" userId="bff186cd-6ce8-41ba-8e8c-e85cdef216de" providerId="ADAL" clId="{9A9F1373-88D9-4977-B7C6-D1F482155040}" dt="2026-02-04T18:13:00.474" v="73" actId="113"/>
      <pc:docMkLst>
        <pc:docMk/>
      </pc:docMkLst>
      <pc:sldChg chg="modSp">
        <pc:chgData name="Wittman, Barry" userId="bff186cd-6ce8-41ba-8e8c-e85cdef216de" providerId="ADAL" clId="{9A9F1373-88D9-4977-B7C6-D1F482155040}" dt="2026-02-04T18:07:21.661" v="5" actId="20577"/>
        <pc:sldMkLst>
          <pc:docMk/>
          <pc:sldMk cId="0" sldId="256"/>
        </pc:sldMkLst>
        <pc:spChg chg="mod">
          <ac:chgData name="Wittman, Barry" userId="bff186cd-6ce8-41ba-8e8c-e85cdef216de" providerId="ADAL" clId="{9A9F1373-88D9-4977-B7C6-D1F482155040}" dt="2026-02-04T18:07:21.661" v="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9A9F1373-88D9-4977-B7C6-D1F482155040}" dt="2026-02-04T18:07:32.551" v="28" actId="20577"/>
        <pc:sldMkLst>
          <pc:docMk/>
          <pc:sldMk cId="0" sldId="313"/>
        </pc:sldMkLst>
        <pc:spChg chg="mod">
          <ac:chgData name="Wittman, Barry" userId="bff186cd-6ce8-41ba-8e8c-e85cdef216de" providerId="ADAL" clId="{9A9F1373-88D9-4977-B7C6-D1F482155040}" dt="2026-02-04T18:07:32.551" v="28" actId="20577"/>
          <ac:spMkLst>
            <pc:docMk/>
            <pc:sldMk cId="0" sldId="31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9A9F1373-88D9-4977-B7C6-D1F482155040}" dt="2026-02-04T18:09:47.701" v="37" actId="20577"/>
        <pc:sldMkLst>
          <pc:docMk/>
          <pc:sldMk cId="0" sldId="323"/>
        </pc:sldMkLst>
        <pc:spChg chg="mod">
          <ac:chgData name="Wittman, Barry" userId="bff186cd-6ce8-41ba-8e8c-e85cdef216de" providerId="ADAL" clId="{9A9F1373-88D9-4977-B7C6-D1F482155040}" dt="2026-02-04T18:09:47.701" v="37" actId="20577"/>
          <ac:spMkLst>
            <pc:docMk/>
            <pc:sldMk cId="0" sldId="323"/>
            <ac:spMk id="5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622298139" sldId="555"/>
        </pc:sldMkLst>
      </pc:sldChg>
      <pc:sldChg chg="modSp add">
        <pc:chgData name="Wittman, Barry" userId="bff186cd-6ce8-41ba-8e8c-e85cdef216de" providerId="ADAL" clId="{9A9F1373-88D9-4977-B7C6-D1F482155040}" dt="2026-02-04T18:11:09.895" v="50" actId="27636"/>
        <pc:sldMkLst>
          <pc:docMk/>
          <pc:sldMk cId="2791961025" sldId="556"/>
        </pc:sldMkLst>
        <pc:spChg chg="mod">
          <ac:chgData name="Wittman, Barry" userId="bff186cd-6ce8-41ba-8e8c-e85cdef216de" providerId="ADAL" clId="{9A9F1373-88D9-4977-B7C6-D1F482155040}" dt="2026-02-04T18:11:09.895" v="50" actId="27636"/>
          <ac:spMkLst>
            <pc:docMk/>
            <pc:sldMk cId="2791961025" sldId="556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1:09.912" v="51" actId="27636"/>
        <pc:sldMkLst>
          <pc:docMk/>
          <pc:sldMk cId="2404743406" sldId="557"/>
        </pc:sldMkLst>
        <pc:spChg chg="mod">
          <ac:chgData name="Wittman, Barry" userId="bff186cd-6ce8-41ba-8e8c-e85cdef216de" providerId="ADAL" clId="{9A9F1373-88D9-4977-B7C6-D1F482155040}" dt="2026-02-04T18:11:09.912" v="51" actId="27636"/>
          <ac:spMkLst>
            <pc:docMk/>
            <pc:sldMk cId="2404743406" sldId="557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1:09.928" v="52" actId="27636"/>
        <pc:sldMkLst>
          <pc:docMk/>
          <pc:sldMk cId="1739669798" sldId="558"/>
        </pc:sldMkLst>
        <pc:spChg chg="mod">
          <ac:chgData name="Wittman, Barry" userId="bff186cd-6ce8-41ba-8e8c-e85cdef216de" providerId="ADAL" clId="{9A9F1373-88D9-4977-B7C6-D1F482155040}" dt="2026-02-04T18:11:09.928" v="52" actId="27636"/>
          <ac:spMkLst>
            <pc:docMk/>
            <pc:sldMk cId="1739669798" sldId="558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810394255" sldId="559"/>
        </pc:sldMkLst>
      </pc:sldChg>
      <pc:sldChg chg="modSp add">
        <pc:chgData name="Wittman, Barry" userId="bff186cd-6ce8-41ba-8e8c-e85cdef216de" providerId="ADAL" clId="{9A9F1373-88D9-4977-B7C6-D1F482155040}" dt="2026-02-04T18:11:09.943" v="53" actId="27636"/>
        <pc:sldMkLst>
          <pc:docMk/>
          <pc:sldMk cId="3280340020" sldId="560"/>
        </pc:sldMkLst>
        <pc:spChg chg="mod">
          <ac:chgData name="Wittman, Barry" userId="bff186cd-6ce8-41ba-8e8c-e85cdef216de" providerId="ADAL" clId="{9A9F1373-88D9-4977-B7C6-D1F482155040}" dt="2026-02-04T18:11:09.943" v="53" actId="27636"/>
          <ac:spMkLst>
            <pc:docMk/>
            <pc:sldMk cId="3280340020" sldId="560"/>
            <ac:spMk id="2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1:09.959" v="55" actId="27636"/>
        <pc:sldMkLst>
          <pc:docMk/>
          <pc:sldMk cId="2515653494" sldId="561"/>
        </pc:sldMkLst>
        <pc:spChg chg="mod">
          <ac:chgData name="Wittman, Barry" userId="bff186cd-6ce8-41ba-8e8c-e85cdef216de" providerId="ADAL" clId="{9A9F1373-88D9-4977-B7C6-D1F482155040}" dt="2026-02-04T18:11:09.959" v="55" actId="27636"/>
          <ac:spMkLst>
            <pc:docMk/>
            <pc:sldMk cId="2515653494" sldId="561"/>
            <ac:spMk id="2" creationId="{00000000-0000-0000-0000-000000000000}"/>
          </ac:spMkLst>
        </pc:spChg>
        <pc:spChg chg="mod">
          <ac:chgData name="Wittman, Barry" userId="bff186cd-6ce8-41ba-8e8c-e85cdef216de" providerId="ADAL" clId="{9A9F1373-88D9-4977-B7C6-D1F482155040}" dt="2026-02-04T18:11:09.959" v="54" actId="27636"/>
          <ac:spMkLst>
            <pc:docMk/>
            <pc:sldMk cId="2515653494" sldId="561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884976581" sldId="562"/>
        </pc:sldMkLst>
      </pc:sldChg>
      <pc:sldChg chg="modSp add">
        <pc:chgData name="Wittman, Barry" userId="bff186cd-6ce8-41ba-8e8c-e85cdef216de" providerId="ADAL" clId="{9A9F1373-88D9-4977-B7C6-D1F482155040}" dt="2026-02-04T18:11:09.990" v="56" actId="27636"/>
        <pc:sldMkLst>
          <pc:docMk/>
          <pc:sldMk cId="1738753430" sldId="563"/>
        </pc:sldMkLst>
        <pc:spChg chg="mod">
          <ac:chgData name="Wittman, Barry" userId="bff186cd-6ce8-41ba-8e8c-e85cdef216de" providerId="ADAL" clId="{9A9F1373-88D9-4977-B7C6-D1F482155040}" dt="2026-02-04T18:11:09.990" v="56" actId="27636"/>
          <ac:spMkLst>
            <pc:docMk/>
            <pc:sldMk cId="1738753430" sldId="563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2925021836" sldId="564"/>
        </pc:sldMkLst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863772023" sldId="565"/>
        </pc:sldMkLst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745998599" sldId="566"/>
        </pc:sldMkLst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225726001" sldId="567"/>
        </pc:sldMkLst>
      </pc:sldChg>
      <pc:sldChg chg="modSp add">
        <pc:chgData name="Wittman, Barry" userId="bff186cd-6ce8-41ba-8e8c-e85cdef216de" providerId="ADAL" clId="{9A9F1373-88D9-4977-B7C6-D1F482155040}" dt="2026-02-04T18:11:10.028" v="57" actId="27636"/>
        <pc:sldMkLst>
          <pc:docMk/>
          <pc:sldMk cId="2034503756" sldId="568"/>
        </pc:sldMkLst>
        <pc:spChg chg="mod">
          <ac:chgData name="Wittman, Barry" userId="bff186cd-6ce8-41ba-8e8c-e85cdef216de" providerId="ADAL" clId="{9A9F1373-88D9-4977-B7C6-D1F482155040}" dt="2026-02-04T18:11:10.028" v="57" actId="27636"/>
          <ac:spMkLst>
            <pc:docMk/>
            <pc:sldMk cId="2034503756" sldId="568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591794601" sldId="569"/>
        </pc:sldMkLst>
      </pc:sldChg>
      <pc:sldChg chg="add">
        <pc:chgData name="Wittman, Barry" userId="bff186cd-6ce8-41ba-8e8c-e85cdef216de" providerId="ADAL" clId="{9A9F1373-88D9-4977-B7C6-D1F482155040}" dt="2026-02-04T18:12:08.605" v="58"/>
        <pc:sldMkLst>
          <pc:docMk/>
          <pc:sldMk cId="369081424" sldId="571"/>
        </pc:sldMkLst>
      </pc:sldChg>
      <pc:sldChg chg="modSp add modAnim">
        <pc:chgData name="Wittman, Barry" userId="bff186cd-6ce8-41ba-8e8c-e85cdef216de" providerId="ADAL" clId="{9A9F1373-88D9-4977-B7C6-D1F482155040}" dt="2026-02-04T18:12:31.337" v="63"/>
        <pc:sldMkLst>
          <pc:docMk/>
          <pc:sldMk cId="3015897733" sldId="572"/>
        </pc:sldMkLst>
        <pc:spChg chg="mod">
          <ac:chgData name="Wittman, Barry" userId="bff186cd-6ce8-41ba-8e8c-e85cdef216de" providerId="ADAL" clId="{9A9F1373-88D9-4977-B7C6-D1F482155040}" dt="2026-02-04T18:12:24.262" v="62" actId="20577"/>
          <ac:spMkLst>
            <pc:docMk/>
            <pc:sldMk cId="3015897733" sldId="572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3:00.474" v="73" actId="113"/>
        <pc:sldMkLst>
          <pc:docMk/>
          <pc:sldMk cId="3268956399" sldId="573"/>
        </pc:sldMkLst>
        <pc:spChg chg="mod">
          <ac:chgData name="Wittman, Barry" userId="bff186cd-6ce8-41ba-8e8c-e85cdef216de" providerId="ADAL" clId="{9A9F1373-88D9-4977-B7C6-D1F482155040}" dt="2026-02-04T18:13:00.474" v="73" actId="113"/>
          <ac:spMkLst>
            <pc:docMk/>
            <pc:sldMk cId="3268956399" sldId="573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2:08.740" v="60" actId="27636"/>
        <pc:sldMkLst>
          <pc:docMk/>
          <pc:sldMk cId="2337508245" sldId="574"/>
        </pc:sldMkLst>
        <pc:spChg chg="mod">
          <ac:chgData name="Wittman, Barry" userId="bff186cd-6ce8-41ba-8e8c-e85cdef216de" providerId="ADAL" clId="{9A9F1373-88D9-4977-B7C6-D1F482155040}" dt="2026-02-04T18:12:08.740" v="60" actId="27636"/>
          <ac:spMkLst>
            <pc:docMk/>
            <pc:sldMk cId="2337508245" sldId="57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2230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6 - Monday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10972800" cy="4625609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We will use a tool to solve a </a:t>
                </a:r>
                <a:r>
                  <a:rPr lang="en-US" sz="3600" dirty="0" err="1"/>
                  <a:t>SOLHRRwCC</a:t>
                </a:r>
                <a:r>
                  <a:rPr lang="en-US" sz="3600" dirty="0"/>
                  <a:t> called its </a:t>
                </a:r>
                <a:r>
                  <a:rPr lang="en-US" sz="3600" b="1" dirty="0"/>
                  <a:t>characteristic equation</a:t>
                </a:r>
              </a:p>
              <a:p>
                <a:r>
                  <a:rPr lang="en-US" sz="3600" dirty="0"/>
                  <a:t>The characteristic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3600" dirty="0"/>
                  <a:t> is: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3200" dirty="0"/>
                  <a:t> where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≥ 0</m:t>
                    </m:r>
                  </m:oMath>
                </a14:m>
                <a:endParaRPr lang="en-US" sz="3200" dirty="0"/>
              </a:p>
              <a:p>
                <a:pPr marL="438912" lvl="1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sz="3200" dirty="0"/>
                  <a:t>Note that the sequence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, …, 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3200" dirty="0"/>
                  <a:t> if and only 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10972800" cy="4625609"/>
              </a:xfrm>
              <a:blipFill>
                <a:blip r:embed="rId2"/>
                <a:stretch>
                  <a:fillRect l="-222" t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3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Demonstrating the characteristic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38912" lvl="1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sz="3200" dirty="0"/>
                  <a:t>We can see that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, …, 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3200" dirty="0"/>
                  <a:t> if and only 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r>
                  <a:rPr lang="en-US" sz="3200" dirty="0"/>
                  <a:t>by substituting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terms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/>
                  <a:t> as follows:</a:t>
                </a:r>
              </a:p>
              <a:p>
                <a:pPr marL="704088" lvl="2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2800" baseline="30000" dirty="0"/>
              </a:p>
              <a:p>
                <a:pPr marL="704088" lvl="2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None/>
                </a:pPr>
                <a:endParaRPr lang="en-US" sz="2800" baseline="30000" dirty="0"/>
              </a:p>
              <a:p>
                <a:pPr marL="438912" lvl="1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sz="3200" dirty="0"/>
                  <a:t>Since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≥ 0</m:t>
                    </m:r>
                  </m:oMath>
                </a14:m>
                <a:r>
                  <a:rPr lang="en-US" sz="3200" dirty="0">
                    <a:sym typeface="Symbol"/>
                  </a:rPr>
                  <a:t>, we can divide both sides through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−2</m:t>
                        </m:r>
                      </m:sup>
                    </m:sSup>
                  </m:oMath>
                </a14:m>
                <a:endParaRPr lang="en-US" sz="3200" baseline="30000" dirty="0">
                  <a:sym typeface="Symbol"/>
                </a:endParaRPr>
              </a:p>
              <a:p>
                <a:pPr marL="704088" lvl="2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800" i="1" dirty="0"/>
              </a:p>
              <a:p>
                <a:pPr marL="704088" lvl="2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800" baseline="30000" dirty="0"/>
              </a:p>
              <a:p>
                <a:pPr marL="704088" lvl="2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endParaRPr lang="en-US" sz="2800" baseline="30000" dirty="0"/>
              </a:p>
              <a:p>
                <a:pPr marL="704088" lvl="2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endParaRPr lang="en-US" sz="2800" baseline="30000" dirty="0"/>
              </a:p>
              <a:p>
                <a:pPr marL="438912" lvl="1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endParaRPr lang="en-US" sz="32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34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characteristic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+ 2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What is its characteristic equation?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– 2 =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its roots?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sequences defined by each value of </a:t>
                </a:r>
                <a:r>
                  <a:rPr lang="en-US" i="1" dirty="0"/>
                  <a:t>t</a:t>
                </a:r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1, 2, 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i="1" baseline="30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 −1, 1, −1, …,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 these sequences satisfy the recurrence relation?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65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other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An infinite number of sequences satisfy the recurrence relation, depending on the initial conditions</a:t>
                </a:r>
              </a:p>
              <a:p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sz="3600" dirty="0"/>
                  <a:t> are sequences that satisfy the same </a:t>
                </a:r>
                <a:r>
                  <a:rPr lang="en-US" sz="3600" dirty="0" err="1"/>
                  <a:t>SOLHRRwCC</a:t>
                </a:r>
                <a:r>
                  <a:rPr lang="en-US" sz="3600" dirty="0"/>
                  <a:t>, then, for any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</m:oMath>
                </a14:m>
                <a:r>
                  <a:rPr lang="en-US" sz="3600" dirty="0">
                    <a:sym typeface="Symbol"/>
                  </a:rPr>
                  <a:t>, the following sequence also satisfies the </a:t>
                </a:r>
                <a:r>
                  <a:rPr lang="en-US" sz="3600" dirty="0" err="1">
                    <a:sym typeface="Symbol"/>
                  </a:rPr>
                  <a:t>SOLHRRwCC</a:t>
                </a:r>
                <a:endParaRPr lang="en-US" sz="3600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3200" i="1" dirty="0">
                        <a:latin typeface="Cambria Math" panose="02040503050406030204" pitchFamily="18" charset="0"/>
                        <a:sym typeface="Symbol"/>
                      </a:rPr>
                      <m:t>= </m:t>
                    </m:r>
                    <m:r>
                      <a:rPr lang="en-US" sz="3200" i="1" dirty="0" err="1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  <a:sym typeface="Symbol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  <a:sym typeface="Symbol"/>
                      </a:rPr>
                      <m:t> + </m:t>
                    </m:r>
                    <m:r>
                      <a:rPr lang="en-US" sz="3200" i="1" dirty="0" err="1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  <a:sym typeface="Symbol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ym typeface="Symbol"/>
                  </a:rPr>
                  <a:t>, for integers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sym typeface="Symbol"/>
                      </a:rPr>
                      <m:t> ≥ 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2" t="-1054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97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a sequence with specific initial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Solve the recurrence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+ 2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= 8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The result from the previous slide says that, for any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that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i="1" baseline="-25000" dirty="0"/>
              </a:p>
              <a:p>
                <a:pPr marL="704088" lvl="2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  <a:sym typeface="Symbol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sym typeface="Symbol"/>
                      </a:rPr>
                      <m:t> + 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  <a:sym typeface="Symbol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ym typeface="Symbol"/>
                  </a:rPr>
                  <a:t>, for integers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/>
                      </a:rPr>
                      <m:t> ≥ 0</m:t>
                    </m:r>
                  </m:oMath>
                </a14:m>
                <a:endParaRPr lang="en-US" sz="2000" dirty="0">
                  <a:sym typeface="Symbol"/>
                </a:endParaRPr>
              </a:p>
              <a:p>
                <a:pPr marL="438912" lvl="1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sz="2000" dirty="0">
                    <a:sym typeface="Symbol"/>
                  </a:rPr>
                  <a:t>We have these sequences that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i="1" baseline="-25000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1, 2, 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, …, 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sz="2000" i="1" baseline="30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1, −1, 1, −1, …, 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Thus, we have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= 1 =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i="1" baseline="30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i="1" baseline="30000" dirty="0"/>
              </a:p>
              <a:p>
                <a:r>
                  <a:rPr lang="en-US" sz="2000" dirty="0"/>
                  <a:t>Solving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, we get: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3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−2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Thus, our final result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3∙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 – 2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7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Roots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generalize this result</a:t>
                </a:r>
              </a:p>
              <a:p>
                <a:r>
                  <a:rPr lang="en-US" dirty="0"/>
                  <a:t>Let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satisfy: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2</m:t>
                    </m:r>
                  </m:oMath>
                </a14:m>
                <a:endParaRPr lang="en-US" baseline="-25000" dirty="0"/>
              </a:p>
              <a:p>
                <a:r>
                  <a:rPr lang="en-US" dirty="0"/>
                  <a:t>If the characteristic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dirty="0"/>
                  <a:t> has two distinct roots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then the sequence satisfies the explicit formula: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baseline="30000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are determined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02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can solve Fibonacci!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10972800" cy="470180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Fibonacci is defined as follows: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≥ 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 1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its characteristic equation?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– 1 =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its roots?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1±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10972800" cy="4701808"/>
              </a:xfrm>
              <a:blipFill>
                <a:blip r:embed="rId2"/>
                <a:stretch>
                  <a:fillRect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77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We just need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10972800" cy="462560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So, we plug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⋅1+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Solving for C and D, we get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−(1−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Substituting in, this yields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−(1−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10972800" cy="4625608"/>
              </a:xfrm>
              <a:blipFill>
                <a:blip r:embed="rId3"/>
                <a:stretch>
                  <a:fillRect t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99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Single-Root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previous technique only works when the characteristic equation has distinct roots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Consider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dirty="0"/>
                  <a:t> only has a single root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then the following sequences both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i="1" baseline="-25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 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2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root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Our old rule said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are sequences that satisfy the same </a:t>
                </a:r>
                <a:r>
                  <a:rPr lang="en-US" dirty="0" err="1"/>
                  <a:t>SOLHRRwCC</a:t>
                </a:r>
                <a:r>
                  <a:rPr lang="en-US" dirty="0"/>
                  <a:t>, then,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</m:oMath>
                </a14:m>
                <a:r>
                  <a:rPr lang="en-US" dirty="0">
                    <a:sym typeface="Symbol"/>
                  </a:rPr>
                  <a:t>, the following sequence also satisfies the </a:t>
                </a:r>
                <a:r>
                  <a:rPr lang="en-US" dirty="0" err="1">
                    <a:sym typeface="Symbol"/>
                  </a:rPr>
                  <a:t>SOLHRRwCC</a:t>
                </a:r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+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, for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≥ 0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For the single root case, this means that the explicit formula is: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+ 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Symbol"/>
                      </a:rPr>
                      <m:t>𝐷𝑛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ym typeface="Symbol"/>
                  </a:rPr>
                  <a:t>, for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≥ 0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</m:oMath>
                </a14:m>
                <a:r>
                  <a:rPr lang="en-US" dirty="0">
                    <a:sym typeface="Symbol"/>
                  </a:rPr>
                  <a:t> are determined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b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5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Recurrence relations</a:t>
            </a:r>
          </a:p>
          <a:p>
            <a:r>
              <a:rPr lang="en-US" dirty="0"/>
              <a:t>Solving recurrence by iteration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SOLHRRwCC</a:t>
            </a:r>
            <a:r>
              <a:rPr lang="en-US" dirty="0"/>
              <a:t> TL;DR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solve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/>
                  <a:t>Find its characteristic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If the equation has two distinct roots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If the equation has a single root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𝑛𝑟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to find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i="1" baseline="300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7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Recursive Definitions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anything recursively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define sets recursively</a:t>
            </a:r>
          </a:p>
          <a:p>
            <a:r>
              <a:rPr lang="en-US" dirty="0"/>
              <a:t>To do so, we need three things: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b="1" dirty="0"/>
              <a:t>Base: </a:t>
            </a:r>
            <a:r>
              <a:rPr lang="en-US" dirty="0"/>
              <a:t>A statement of that certain things are in the set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b="1" dirty="0"/>
              <a:t>Recursion:</a:t>
            </a:r>
            <a:r>
              <a:rPr lang="en-US" dirty="0"/>
              <a:t>  A set of rules saying how new objects can be shown to be in the set based on ones that are already known to be in the set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b="1" dirty="0"/>
              <a:t>Restriction: </a:t>
            </a:r>
            <a:r>
              <a:rPr lang="en-US" dirty="0"/>
              <a:t>A statement that no objects belong to the set other than those coming from </a:t>
            </a:r>
            <a:r>
              <a:rPr lang="en-US" b="1" dirty="0"/>
              <a:t>I</a:t>
            </a:r>
            <a:r>
              <a:rPr lang="en-US" dirty="0"/>
              <a:t> and </a:t>
            </a:r>
            <a:r>
              <a:rPr lang="en-US" b="1" dirty="0"/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0158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set </a:t>
            </a:r>
            <a:r>
              <a:rPr lang="en-US" i="1" dirty="0"/>
              <a:t>P</a:t>
            </a:r>
            <a:r>
              <a:rPr lang="en-US" dirty="0"/>
              <a:t> of all strings of legal </a:t>
            </a:r>
            <a:r>
              <a:rPr lang="en-US" dirty="0" err="1"/>
              <a:t>parenthesizations</a:t>
            </a:r>
            <a:r>
              <a:rPr lang="en-US" dirty="0"/>
              <a:t> </a:t>
            </a:r>
          </a:p>
          <a:p>
            <a:pPr marL="690372" indent="-571500">
              <a:buFont typeface="+mj-lt"/>
              <a:buAutoNum type="romanUcPeriod"/>
            </a:pPr>
            <a:r>
              <a:rPr lang="en-US" b="1" dirty="0"/>
              <a:t>Base:</a:t>
            </a:r>
            <a:r>
              <a:rPr lang="en-US" dirty="0"/>
              <a:t> () is in </a:t>
            </a:r>
            <a:r>
              <a:rPr lang="en-US" i="1" dirty="0"/>
              <a:t>P</a:t>
            </a:r>
          </a:p>
          <a:p>
            <a:pPr marL="690372" indent="-571500">
              <a:buFont typeface="+mj-lt"/>
              <a:buAutoNum type="romanUcPeriod"/>
            </a:pPr>
            <a:r>
              <a:rPr lang="en-US" b="1" dirty="0"/>
              <a:t>Recursion:</a:t>
            </a:r>
          </a:p>
          <a:p>
            <a:pPr marL="1028700" lvl="1" indent="-571500">
              <a:buFont typeface="+mj-lt"/>
              <a:buAutoNum type="alphaLcPeriod"/>
            </a:pPr>
            <a:r>
              <a:rPr lang="en-US" dirty="0"/>
              <a:t>If </a:t>
            </a:r>
            <a:r>
              <a:rPr lang="en-US" i="1" dirty="0"/>
              <a:t>E</a:t>
            </a:r>
            <a:r>
              <a:rPr lang="en-US" dirty="0"/>
              <a:t> is in </a:t>
            </a:r>
            <a:r>
              <a:rPr lang="en-US" i="1" dirty="0"/>
              <a:t>P</a:t>
            </a:r>
            <a:r>
              <a:rPr lang="en-US" dirty="0"/>
              <a:t>, so is (</a:t>
            </a:r>
            <a:r>
              <a:rPr lang="en-US" i="1" dirty="0"/>
              <a:t>E</a:t>
            </a:r>
            <a:r>
              <a:rPr lang="en-US" dirty="0"/>
              <a:t>)</a:t>
            </a:r>
          </a:p>
          <a:p>
            <a:pPr marL="1028700" lvl="1" indent="-571500">
              <a:buFont typeface="+mj-lt"/>
              <a:buAutoNum type="alphaLcPeriod"/>
            </a:pPr>
            <a:r>
              <a:rPr lang="en-US" dirty="0"/>
              <a:t>If </a:t>
            </a:r>
            <a:r>
              <a:rPr lang="en-US" i="1" dirty="0"/>
              <a:t>E</a:t>
            </a:r>
            <a:r>
              <a:rPr lang="en-US" dirty="0"/>
              <a:t> and </a:t>
            </a:r>
            <a:r>
              <a:rPr lang="en-US" i="1" dirty="0"/>
              <a:t>F</a:t>
            </a:r>
            <a:r>
              <a:rPr lang="en-US" dirty="0"/>
              <a:t> are in </a:t>
            </a:r>
            <a:r>
              <a:rPr lang="en-US" i="1" dirty="0"/>
              <a:t>P</a:t>
            </a:r>
            <a:r>
              <a:rPr lang="en-US" dirty="0"/>
              <a:t>, so is </a:t>
            </a:r>
            <a:r>
              <a:rPr lang="en-US" i="1" dirty="0"/>
              <a:t>E F</a:t>
            </a:r>
          </a:p>
          <a:p>
            <a:pPr marL="690372" indent="-571500">
              <a:buFont typeface="+mj-lt"/>
              <a:buAutoNum type="romanUcPeriod"/>
            </a:pPr>
            <a:r>
              <a:rPr lang="en-US" b="1" dirty="0"/>
              <a:t>Restriction: </a:t>
            </a:r>
            <a:r>
              <a:rPr lang="en-US" dirty="0"/>
              <a:t>No configurations of parentheses are in </a:t>
            </a:r>
            <a:r>
              <a:rPr lang="en-US" i="1" dirty="0"/>
              <a:t>P</a:t>
            </a:r>
            <a:r>
              <a:rPr lang="en-US" dirty="0"/>
              <a:t> other than those derived from </a:t>
            </a:r>
            <a:r>
              <a:rPr lang="en-US" b="1" dirty="0"/>
              <a:t>I</a:t>
            </a:r>
            <a:r>
              <a:rPr lang="en-US" dirty="0"/>
              <a:t> and </a:t>
            </a:r>
            <a:r>
              <a:rPr lang="en-US" b="1" dirty="0"/>
              <a:t>II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89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Ackermann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Even functions can be defined recursively</a:t>
                </a:r>
              </a:p>
              <a:p>
                <a:r>
                  <a:rPr lang="en-US" dirty="0"/>
                  <a:t>The Ackermann function is famous because it grows faster than any algebraic function</a:t>
                </a:r>
              </a:p>
              <a:p>
                <a:r>
                  <a:rPr lang="en-US" dirty="0"/>
                  <a:t>It is defined for all non-negative integers as follows: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,0)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1, 1)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– 1,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– 1))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 won't make you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(4,4)</m:t>
                    </m:r>
                  </m:oMath>
                </a14:m>
                <a:r>
                  <a:rPr lang="en-US" dirty="0"/>
                  <a:t>, because it is roughly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65536</m:t>
                                </m:r>
                              </m:sup>
                            </m:sSup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 b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5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7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set</a:t>
                </a:r>
                <a:r>
                  <a:rPr lang="en-US" dirty="0"/>
                  <a:t> is a collection of </a:t>
                </a:r>
                <a:r>
                  <a:rPr lang="en-US" b="1" dirty="0"/>
                  <a:t>elements</a:t>
                </a:r>
              </a:p>
              <a:p>
                <a:r>
                  <a:rPr lang="en-US" dirty="0"/>
                  <a:t>The set is defined entirely by its elements</a:t>
                </a:r>
              </a:p>
              <a:p>
                <a:pPr lvl="1"/>
                <a:r>
                  <a:rPr lang="en-US" dirty="0"/>
                  <a:t>Order doesn't matter</a:t>
                </a:r>
              </a:p>
              <a:p>
                <a:pPr lvl="1"/>
                <a:r>
                  <a:rPr lang="en-US" dirty="0"/>
                  <a:t>Repetitions don't matter (but, in general, we write each element of set only a single time)</a:t>
                </a:r>
              </a:p>
              <a:p>
                <a:r>
                  <a:rPr lang="en-US" dirty="0"/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{1, 4, 9, 25}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{1} </m:t>
                    </m:r>
                  </m:oMath>
                </a14:m>
                <a:r>
                  <a:rPr lang="en-US" dirty="0"/>
                  <a:t>is not the same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 }</m:t>
                    </m:r>
                  </m:oMath>
                </a14:m>
                <a:r>
                  <a:rPr lang="en-US" dirty="0"/>
                  <a:t> is the empty set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38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finite set, we can write all of the elements inside curly braces</a:t>
                </a:r>
              </a:p>
              <a:p>
                <a:r>
                  <a:rPr lang="en-US" dirty="0"/>
                  <a:t>For infinite sets, we don't have that luxury</a:t>
                </a:r>
              </a:p>
              <a:p>
                <a:r>
                  <a:rPr lang="en-US" dirty="0"/>
                  <a:t>What's in each of the following sets?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{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| −3 &lt;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&lt; 4 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{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+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| −3 &lt;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&lt; 4 }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| −3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&lt; 4 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ℚ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| −3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&lt; 4 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2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Perhaps the simplest relationship between sets is the subset relationship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every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⊆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 1, 2, 3 }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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 1, 2, 3, 4 } 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 1, 2, 3, 4 }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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 1, 2, 3 } 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 1, 2, 3 }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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 1, 2, 3 } 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 }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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 1, 2, 3 } 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 {1}, {2}, {3} }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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 1, 2, 3 } 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2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73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subsets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proper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every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but there is some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that is </a:t>
                </a:r>
                <a:r>
                  <a:rPr lang="en-US" b="1" dirty="0"/>
                  <a:t>not</a:t>
                </a:r>
                <a:r>
                  <a:rPr lang="en-US" dirty="0"/>
                  <a:t> an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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 1, 2, 3 }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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 1, 2, 3, 4 }</m:t>
                    </m:r>
                  </m:oMath>
                </a14:m>
                <a:r>
                  <a:rPr lang="en-US" dirty="0"/>
                  <a:t> ?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 1, 2, 3, 4 }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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 1, 2, 3 } 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 1, 2, 3 }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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 1, 2, 3 } 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 }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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 1, 2, 3 } 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 {1}, {2}, {3} }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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 1, 2, 3 }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9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9601200" cy="31016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Venn diagrams show relationships between sets</a:t>
                </a:r>
              </a:p>
              <a:p>
                <a:r>
                  <a:rPr lang="en-US" dirty="0"/>
                  <a:t>They can help build intuition about relationships, </a:t>
                </a:r>
                <a:r>
                  <a:rPr lang="en-US" b="1" dirty="0"/>
                  <a:t>but</a:t>
                </a:r>
                <a:r>
                  <a:rPr lang="en-US" dirty="0"/>
                  <a:t> they do not prove anything</a:t>
                </a:r>
              </a:p>
              <a:p>
                <a:r>
                  <a:rPr lang="en-US" dirty="0"/>
                  <a:t>Also, their usefulness is limited to 2 or 3 sets</a:t>
                </a:r>
              </a:p>
              <a:p>
                <a:r>
                  <a:rPr lang="en-US" dirty="0"/>
                  <a:t>Beyond that, they become difficult to interpret</a:t>
                </a:r>
              </a:p>
              <a:p>
                <a:r>
                  <a:rPr lang="en-US" dirty="0"/>
                  <a:t>Example: 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there are 3 possibilities: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9601200" cy="3101609"/>
              </a:xfrm>
              <a:blipFill>
                <a:blip r:embed="rId2"/>
                <a:stretch>
                  <a:fillRect t="-982" b="-5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286000" y="5410200"/>
            <a:ext cx="6858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</a:t>
            </a:r>
          </a:p>
        </p:txBody>
      </p:sp>
      <p:sp>
        <p:nvSpPr>
          <p:cNvPr id="6" name="Oval 5"/>
          <p:cNvSpPr/>
          <p:nvPr/>
        </p:nvSpPr>
        <p:spPr>
          <a:xfrm>
            <a:off x="3124200" y="5410200"/>
            <a:ext cx="685800" cy="6858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</a:t>
            </a:r>
          </a:p>
        </p:txBody>
      </p:sp>
      <p:sp>
        <p:nvSpPr>
          <p:cNvPr id="7" name="Oval 6"/>
          <p:cNvSpPr/>
          <p:nvPr/>
        </p:nvSpPr>
        <p:spPr>
          <a:xfrm>
            <a:off x="5105400" y="5334000"/>
            <a:ext cx="914400" cy="914400"/>
          </a:xfrm>
          <a:prstGeom prst="ellipse">
            <a:avLst/>
          </a:prstGeom>
          <a:solidFill>
            <a:srgbClr val="0033CC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X</a:t>
            </a:r>
          </a:p>
        </p:txBody>
      </p:sp>
      <p:sp>
        <p:nvSpPr>
          <p:cNvPr id="8" name="Oval 7"/>
          <p:cNvSpPr/>
          <p:nvPr/>
        </p:nvSpPr>
        <p:spPr>
          <a:xfrm>
            <a:off x="5715000" y="5334000"/>
            <a:ext cx="914400" cy="914400"/>
          </a:xfrm>
          <a:prstGeom prst="ellipse">
            <a:avLst/>
          </a:prstGeom>
          <a:solidFill>
            <a:srgbClr val="33CC33">
              <a:alpha val="50196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/>
              <a:t>Y</a:t>
            </a:r>
          </a:p>
        </p:txBody>
      </p:sp>
      <p:sp>
        <p:nvSpPr>
          <p:cNvPr id="9" name="Oval 8"/>
          <p:cNvSpPr/>
          <p:nvPr/>
        </p:nvSpPr>
        <p:spPr>
          <a:xfrm>
            <a:off x="8229600" y="5029200"/>
            <a:ext cx="14478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b="1" dirty="0"/>
              <a:t>X</a:t>
            </a:r>
          </a:p>
        </p:txBody>
      </p:sp>
      <p:sp>
        <p:nvSpPr>
          <p:cNvPr id="10" name="Oval 9"/>
          <p:cNvSpPr/>
          <p:nvPr/>
        </p:nvSpPr>
        <p:spPr>
          <a:xfrm>
            <a:off x="8382000" y="5638800"/>
            <a:ext cx="685800" cy="6858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20001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</m:oMath>
                </a14:m>
                <a:r>
                  <a:rPr lang="en-US" dirty="0">
                    <a:sym typeface="Symbol"/>
                  </a:rPr>
                  <a:t> vs.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idea of being an element of a set is strongly tied to the idea of one set being the subset of another</a:t>
                </a:r>
              </a:p>
              <a:p>
                <a:r>
                  <a:rPr lang="en-US" dirty="0"/>
                  <a:t>These two relationships are </a:t>
                </a:r>
                <a:r>
                  <a:rPr lang="en-US" b="1" dirty="0"/>
                  <a:t>different</a:t>
                </a:r>
                <a:r>
                  <a:rPr lang="en-US" dirty="0"/>
                  <a:t>, however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>
                    <a:sym typeface="Symbol"/>
                  </a:rPr>
                  <a:t>means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 is an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</m:oMath>
                </a14:m>
                <a:endParaRPr lang="en-US" dirty="0"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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>
                    <a:sym typeface="Symbol"/>
                  </a:rPr>
                  <a:t>means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</m:oMath>
                </a14:m>
                <a:r>
                  <a:rPr lang="en-US" dirty="0">
                    <a:sym typeface="Symbol"/>
                  </a:rPr>
                  <a:t> is a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Which of the following are true?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2  {1, 2, 3}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{2}  {1, 2, 3}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2  {1, 2, 3}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{2}  {1, 2, 3}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{2}  {{1}, {2}}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{2}  {{1}, {2}}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endParaRPr lang="en-US" dirty="0">
                  <a:sym typeface="Symbol"/>
                </a:endParaRPr>
              </a:p>
              <a:p>
                <a:pPr lvl="1"/>
                <a:endParaRPr lang="en-US" dirty="0">
                  <a:sym typeface="Symbol"/>
                </a:endParaRPr>
              </a:p>
              <a:p>
                <a:pPr lvl="1"/>
                <a:endParaRPr lang="en-US" dirty="0">
                  <a:sym typeface="Symbol"/>
                </a:endParaRPr>
              </a:p>
              <a:p>
                <a:pPr lvl="1"/>
                <a:endParaRPr lang="en-US" dirty="0">
                  <a:sym typeface="Symbol"/>
                </a:endParaRPr>
              </a:p>
              <a:p>
                <a:pPr lvl="1"/>
                <a:endParaRPr lang="en-US" dirty="0">
                  <a:sym typeface="Symbol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0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AC2F-0C12-4C35-93C8-BD17D9CC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Out the Door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472D3-F3A5-4B71-9153-149F11E8E8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36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sets</a:t>
            </a:r>
          </a:p>
          <a:p>
            <a:r>
              <a:rPr lang="en-US" dirty="0"/>
              <a:t>Proofs with sets</a:t>
            </a:r>
          </a:p>
          <a:p>
            <a:r>
              <a:rPr lang="en-US" dirty="0"/>
              <a:t>Russell's paradox and the Halting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Assignment 2</a:t>
            </a:r>
          </a:p>
          <a:p>
            <a:pPr lvl="1"/>
            <a:r>
              <a:rPr lang="en-US" b="1" dirty="0"/>
              <a:t>Due tonight!</a:t>
            </a:r>
          </a:p>
          <a:p>
            <a:r>
              <a:rPr lang="en-US" dirty="0"/>
              <a:t>Assignment 3 is due next Friday</a:t>
            </a:r>
            <a:endParaRPr lang="en-US" b="1" dirty="0"/>
          </a:p>
          <a:p>
            <a:r>
              <a:rPr lang="en-US" dirty="0"/>
              <a:t>Read 6.2, 6.3, and 6.4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0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</a:t>
            </a:r>
            <a:r>
              <a:rPr lang="en-US" dirty="0" err="1"/>
              <a:t>warmup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Here is the tale of the mathematician Diophantus, the father of algebra:</a:t>
                </a:r>
              </a:p>
              <a:p>
                <a:pPr lvl="1"/>
                <a:r>
                  <a:rPr lang="en-US" dirty="0"/>
                  <a:t>Diophantus's youth lasted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of his life.</a:t>
                </a:r>
              </a:p>
              <a:p>
                <a:pPr lvl="1"/>
                <a:r>
                  <a:rPr lang="en-US" dirty="0"/>
                  <a:t>He grew his first beard after another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of his life.</a:t>
                </a:r>
              </a:p>
              <a:p>
                <a:pPr lvl="1"/>
                <a:r>
                  <a:rPr lang="en-US" dirty="0"/>
                  <a:t>At the end of the following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of his life, he married.</a:t>
                </a:r>
              </a:p>
              <a:p>
                <a:pPr lvl="1"/>
                <a:r>
                  <a:rPr lang="en-US" dirty="0"/>
                  <a:t>Five years later, his son was born.</a:t>
                </a:r>
              </a:p>
              <a:p>
                <a:pPr lvl="1"/>
                <a:r>
                  <a:rPr lang="en-US" dirty="0"/>
                  <a:t>His son lived exactly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of Diophantus's life. </a:t>
                </a:r>
              </a:p>
              <a:p>
                <a:pPr lvl="1"/>
                <a:r>
                  <a:rPr lang="en-US" dirty="0"/>
                  <a:t>Diophantus died four years after the death of his son.</a:t>
                </a:r>
              </a:p>
              <a:p>
                <a:r>
                  <a:rPr lang="en-US" dirty="0"/>
                  <a:t>How long did Diophantus live?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Solving Second-Order Linear Homogeneous Relations with Constant Coefficients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9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Second-Order Linear Homogeneous Relations with Constant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Second-order linear homogeneous relations with constant coefficients are recurrence relations of the following 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baseline="-25000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 0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These relations are:</a:t>
                </a:r>
              </a:p>
              <a:p>
                <a:pPr lvl="1"/>
                <a:r>
                  <a:rPr lang="en-US" b="1" dirty="0">
                    <a:sym typeface="Symbol"/>
                  </a:rPr>
                  <a:t>Second order</a:t>
                </a:r>
                <a:r>
                  <a:rPr lang="en-US" dirty="0">
                    <a:sym typeface="Symbol"/>
                  </a:rPr>
                  <a:t> because they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−2</m:t>
                        </m:r>
                      </m:sub>
                    </m:sSub>
                  </m:oMath>
                </a14:m>
                <a:endParaRPr lang="en-US" baseline="-25000" dirty="0">
                  <a:sym typeface="Symbol"/>
                </a:endParaRPr>
              </a:p>
              <a:p>
                <a:pPr lvl="1"/>
                <a:r>
                  <a:rPr lang="en-US" b="1" dirty="0">
                    <a:sym typeface="Symbol"/>
                  </a:rPr>
                  <a:t>Linear</a:t>
                </a:r>
                <a:r>
                  <a:rPr lang="en-US" dirty="0">
                    <a:sym typeface="Symbol"/>
                  </a:rPr>
                  <a:t>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are to the first power and not multiplied by each other</a:t>
                </a:r>
              </a:p>
              <a:p>
                <a:pPr lvl="1"/>
                <a:r>
                  <a:rPr lang="en-US" b="1" dirty="0">
                    <a:sym typeface="Symbol"/>
                  </a:rPr>
                  <a:t>Homogeneous</a:t>
                </a:r>
                <a:r>
                  <a:rPr lang="en-US" dirty="0">
                    <a:sym typeface="Symbol"/>
                  </a:rPr>
                  <a:t> because there is no constant term</a:t>
                </a:r>
              </a:p>
              <a:p>
                <a:pPr lvl="1"/>
                <a:r>
                  <a:rPr lang="en-US" b="1" dirty="0">
                    <a:sym typeface="Symbol"/>
                  </a:rPr>
                  <a:t>Constant coefficients</a:t>
                </a:r>
                <a:r>
                  <a:rPr lang="en-US" dirty="0">
                    <a:sym typeface="Symbol"/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dirty="0">
                    <a:sym typeface="Symbol"/>
                  </a:rPr>
                  <a:t> are fixed values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9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I'm sure you're thinking that this is an awfully narrow class of recurrence relations to have special rules for</a:t>
            </a:r>
          </a:p>
          <a:p>
            <a:r>
              <a:rPr lang="en-US" dirty="0"/>
              <a:t>It's true:  There are many (infinitely many) ways to formulate a recurrence relation</a:t>
            </a:r>
          </a:p>
          <a:p>
            <a:pPr lvl="1"/>
            <a:r>
              <a:rPr lang="en-US" dirty="0"/>
              <a:t>Some have explicit formulas</a:t>
            </a:r>
          </a:p>
          <a:p>
            <a:pPr lvl="1"/>
            <a:r>
              <a:rPr lang="en-US" dirty="0"/>
              <a:t>Some do not have closed explicit formulas</a:t>
            </a:r>
          </a:p>
          <a:p>
            <a:r>
              <a:rPr lang="en-US" dirty="0"/>
              <a:t>We care about this one partly for two reasons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We can solve 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It lets us get an explicit formula for Fibonacci!</a:t>
            </a:r>
          </a:p>
        </p:txBody>
      </p:sp>
    </p:spTree>
    <p:extLst>
      <p:ext uri="{BB962C8B-B14F-4D97-AF65-F5344CB8AC3E}">
        <p14:creationId xmlns:p14="http://schemas.microsoft.com/office/powerpoint/2010/main" val="240474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'</a:t>
            </a:r>
            <a:r>
              <a:rPr lang="en-US" dirty="0" err="1"/>
              <a:t>em</a:t>
            </a:r>
            <a:r>
              <a:rPr lang="en-US" dirty="0"/>
              <a:t>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Which of the following are second-order linear homogeneous recurrence relations with constant coefficients?</a:t>
                </a:r>
              </a:p>
              <a:p>
                <a:pPr marL="633222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3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+ 2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633222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633222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633222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633222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2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633222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2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+ 1</m:t>
                    </m:r>
                  </m:oMath>
                </a14:m>
                <a:endParaRPr lang="en-US" dirty="0"/>
              </a:p>
              <a:p>
                <a:pPr marL="633222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633222" indent="-514350">
                  <a:buFont typeface="+mj-lt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633222" indent="-514350">
                  <a:buFont typeface="+mj-lt"/>
                  <a:buAutoNum type="alphaLcParenR"/>
                </a:pPr>
                <a:endParaRPr lang="en-US" baseline="-25000" dirty="0"/>
              </a:p>
              <a:p>
                <a:pPr marL="633222" indent="-514350">
                  <a:buFont typeface="+mj-lt"/>
                  <a:buAutoNum type="alphaLcParenR"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7"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6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4689</TotalTime>
  <Words>2132</Words>
  <Application>Microsoft Office PowerPoint</Application>
  <PresentationFormat>Widescreen</PresentationFormat>
  <Paragraphs>235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 Math</vt:lpstr>
      <vt:lpstr>Corbel</vt:lpstr>
      <vt:lpstr>Symbol</vt:lpstr>
      <vt:lpstr>Wingdings</vt:lpstr>
      <vt:lpstr>Wingdings 2</vt:lpstr>
      <vt:lpstr>Wingdings 3</vt:lpstr>
      <vt:lpstr>Module</vt:lpstr>
      <vt:lpstr>COMP 2230</vt:lpstr>
      <vt:lpstr>Last time</vt:lpstr>
      <vt:lpstr>Questions?</vt:lpstr>
      <vt:lpstr>Assignment 2</vt:lpstr>
      <vt:lpstr>Logical warmup</vt:lpstr>
      <vt:lpstr>Solving Second-Order Linear Homogeneous Relations with Constant Coefficients</vt:lpstr>
      <vt:lpstr>Second-Order Linear Homogeneous Relations with Constant Coefficients</vt:lpstr>
      <vt:lpstr>Why do we care?</vt:lpstr>
      <vt:lpstr>Pick 'em out</vt:lpstr>
      <vt:lpstr>Characteristic equation</vt:lpstr>
      <vt:lpstr>Demonstrating the characteristic equation</vt:lpstr>
      <vt:lpstr>Using the characteristic equation</vt:lpstr>
      <vt:lpstr>Finding other sequences</vt:lpstr>
      <vt:lpstr>Finding a sequence with specific initial conditions</vt:lpstr>
      <vt:lpstr>Distinct Roots Theorem</vt:lpstr>
      <vt:lpstr>Now we can solve Fibonacci!</vt:lpstr>
      <vt:lpstr>We just need C and D</vt:lpstr>
      <vt:lpstr>Single-Root Case</vt:lpstr>
      <vt:lpstr>Single root equation</vt:lpstr>
      <vt:lpstr>SOLHRRwCC TL;DR</vt:lpstr>
      <vt:lpstr>General Recursive Definitions</vt:lpstr>
      <vt:lpstr>Defining anything recursively</vt:lpstr>
      <vt:lpstr>Example</vt:lpstr>
      <vt:lpstr>Ackermann function</vt:lpstr>
      <vt:lpstr>Set Theory</vt:lpstr>
      <vt:lpstr>Sets</vt:lpstr>
      <vt:lpstr>Notation</vt:lpstr>
      <vt:lpstr>Subsets</vt:lpstr>
      <vt:lpstr>Proper subsets</vt:lpstr>
      <vt:lpstr>Venn diagrams</vt:lpstr>
      <vt:lpstr>∈ vs. ⊆</vt:lpstr>
      <vt:lpstr>Ticket Out the Door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329</cp:revision>
  <dcterms:created xsi:type="dcterms:W3CDTF">2009-08-24T20:26:10Z</dcterms:created>
  <dcterms:modified xsi:type="dcterms:W3CDTF">2026-02-09T15:24:19Z</dcterms:modified>
</cp:coreProperties>
</file>